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61" r:id="rId3"/>
    <p:sldMasterId id="2147483687" r:id="rId4"/>
    <p:sldMasterId id="2147483689" r:id="rId5"/>
    <p:sldMasterId id="2147483719" r:id="rId6"/>
    <p:sldMasterId id="2147483756" r:id="rId7"/>
    <p:sldMasterId id="2147483793" r:id="rId8"/>
    <p:sldMasterId id="2147483812" r:id="rId9"/>
    <p:sldMasterId id="2147483814" r:id="rId10"/>
    <p:sldMasterId id="2147483823" r:id="rId11"/>
    <p:sldMasterId id="2147483832" r:id="rId12"/>
    <p:sldMasterId id="2147483841" r:id="rId13"/>
  </p:sldMasterIdLst>
  <p:notesMasterIdLst>
    <p:notesMasterId r:id="rId21"/>
  </p:notesMasterIdLst>
  <p:handoutMasterIdLst>
    <p:handoutMasterId r:id="rId22"/>
  </p:handoutMasterIdLst>
  <p:sldIdLst>
    <p:sldId id="264" r:id="rId14"/>
    <p:sldId id="26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D26E2B"/>
    <a:srgbClr val="B6322E"/>
    <a:srgbClr val="5F5F5F"/>
    <a:srgbClr val="4D4D4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86" y="-8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6AE2B-CD24-4552-B65F-65BB179E4BB4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C1C28-BA5F-46C5-999B-81AD737EF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95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82C05-D923-4700-B6A8-51282BA6D92F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667F5-5F2F-469B-8C20-7A9FE975C0E6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koptekst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9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790A9ABD-67D6-44DB-A6A9-EE1C6239822F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B1A62F91-0789-4269-829E-EA3AFF8DB657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280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Klik om de stijl te bewerken</a:t>
            </a:r>
            <a:endParaRPr lang="nl-BE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ijdelijke aanduiding voor tekst 2"/>
          <p:cNvSpPr>
            <a:spLocks noGrp="1"/>
          </p:cNvSpPr>
          <p:nvPr>
            <p:ph idx="1"/>
          </p:nvPr>
        </p:nvSpPr>
        <p:spPr>
          <a:xfrm>
            <a:off x="1331640" y="2204870"/>
            <a:ext cx="7355160" cy="363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Klik om de modelstijlen te bewerken</a:t>
            </a:r>
          </a:p>
          <a:p>
            <a:pPr lvl="1"/>
            <a:r>
              <a:rPr lang="nl-NL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Tweede niveau</a:t>
            </a:r>
          </a:p>
          <a:p>
            <a:pPr lvl="2"/>
            <a:r>
              <a:rPr lang="nl-NL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Derde niveau</a:t>
            </a:r>
          </a:p>
          <a:p>
            <a:pPr lvl="3"/>
            <a:r>
              <a:rPr lang="nl-NL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Vierde niveau</a:t>
            </a:r>
          </a:p>
          <a:p>
            <a:pPr lvl="4"/>
            <a:r>
              <a:rPr lang="nl-NL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926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790A9ABD-67D6-44DB-A6A9-EE1C6239822F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B1A62F91-0789-4269-829E-EA3AFF8DB6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89129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13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13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652918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842448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286005"/>
            <a:ext cx="4040188" cy="38396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428736"/>
            <a:ext cx="4041775" cy="857256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286005"/>
            <a:ext cx="4041775" cy="38396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036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elichting + vrije inhoud (Vertika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/>
          <p:cNvSpPr>
            <a:spLocks noGrp="1"/>
          </p:cNvSpPr>
          <p:nvPr>
            <p:ph sz="quarter" idx="14"/>
          </p:nvPr>
        </p:nvSpPr>
        <p:spPr>
          <a:xfrm>
            <a:off x="450378" y="2383811"/>
            <a:ext cx="3022979" cy="3757684"/>
          </a:xfrm>
        </p:spPr>
        <p:txBody>
          <a:bodyPr/>
          <a:lstStyle>
            <a:lvl1pPr marL="177800" indent="-177800">
              <a:defRPr sz="1600"/>
            </a:lvl1pPr>
            <a:lvl2pPr marL="539750" indent="-169863">
              <a:defRPr sz="1400"/>
            </a:lvl2pPr>
            <a:lvl3pPr marL="804863" indent="-163513" defTabSz="893763">
              <a:defRPr sz="1400"/>
            </a:lvl3pPr>
            <a:lvl4pPr marL="1077913" indent="-150813">
              <a:defRPr sz="1400"/>
            </a:lvl4pPr>
            <a:lvl5pPr marL="1344613" indent="-142875">
              <a:defRPr sz="14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28743"/>
            <a:ext cx="5111750" cy="4696897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57200" y="1428736"/>
            <a:ext cx="3001992" cy="842448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472778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ije inhoud met toelichting (horizonta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72061" y="5158269"/>
            <a:ext cx="5779698" cy="381003"/>
          </a:xfrm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1672061" y="5715017"/>
            <a:ext cx="5779698" cy="381003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4"/>
          </p:nvPr>
        </p:nvSpPr>
        <p:spPr>
          <a:xfrm>
            <a:off x="1682170" y="1495258"/>
            <a:ext cx="5762445" cy="3267255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897518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 + vrije invu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80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hoofdstuk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6561" y="4191005"/>
            <a:ext cx="7772400" cy="381003"/>
          </a:xfrm>
        </p:spPr>
        <p:txBody>
          <a:bodyPr anchor="ctr">
            <a:noAutofit/>
          </a:bodyPr>
          <a:lstStyle>
            <a:lvl1pPr marL="0" indent="0">
              <a:buNone/>
              <a:defRPr sz="2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28596" y="4953012"/>
            <a:ext cx="7772400" cy="381003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659633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ssenhoofdstuk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28596" y="4191005"/>
            <a:ext cx="7772400" cy="381003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4475" y="4987517"/>
            <a:ext cx="7772400" cy="381003"/>
          </a:xfrm>
        </p:spPr>
        <p:txBody>
          <a:bodyPr anchor="ctr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94850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rij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33487"/>
            <a:ext cx="8229600" cy="479214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967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53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53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137338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842448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286045"/>
            <a:ext cx="4040188" cy="38396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428736"/>
            <a:ext cx="4041775" cy="857256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286045"/>
            <a:ext cx="4041775" cy="38396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2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790A9ABD-67D6-44DB-A6A9-EE1C6239822F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B1A62F91-0789-4269-829E-EA3AFF8DB6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93632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elichting + vrije inhoud (Vertika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/>
          <p:cNvSpPr>
            <a:spLocks noGrp="1"/>
          </p:cNvSpPr>
          <p:nvPr>
            <p:ph sz="quarter" idx="14"/>
          </p:nvPr>
        </p:nvSpPr>
        <p:spPr>
          <a:xfrm>
            <a:off x="450378" y="2383811"/>
            <a:ext cx="3022979" cy="3757684"/>
          </a:xfrm>
        </p:spPr>
        <p:txBody>
          <a:bodyPr/>
          <a:lstStyle>
            <a:lvl1pPr marL="177800" indent="-177800">
              <a:defRPr sz="1600"/>
            </a:lvl1pPr>
            <a:lvl2pPr marL="539750" indent="-169863">
              <a:defRPr sz="1400"/>
            </a:lvl2pPr>
            <a:lvl3pPr marL="804863" indent="-163513" defTabSz="893763">
              <a:defRPr sz="1400"/>
            </a:lvl3pPr>
            <a:lvl4pPr marL="1077913" indent="-150813">
              <a:defRPr sz="1400"/>
            </a:lvl4pPr>
            <a:lvl5pPr marL="1344613" indent="-142875">
              <a:defRPr sz="14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28743"/>
            <a:ext cx="5111750" cy="4696897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57200" y="1428736"/>
            <a:ext cx="3001992" cy="842448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246998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ije inhoud met toelichting (horizonta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72061" y="5158269"/>
            <a:ext cx="5779698" cy="381003"/>
          </a:xfrm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1672061" y="5715017"/>
            <a:ext cx="5779698" cy="381003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4"/>
          </p:nvPr>
        </p:nvSpPr>
        <p:spPr>
          <a:xfrm>
            <a:off x="1682230" y="1495298"/>
            <a:ext cx="5762445" cy="3267255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88330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 + vrije invu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563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hoofdstuk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6561" y="4191005"/>
            <a:ext cx="7772400" cy="381003"/>
          </a:xfrm>
        </p:spPr>
        <p:txBody>
          <a:bodyPr anchor="ctr">
            <a:noAutofit/>
          </a:bodyPr>
          <a:lstStyle>
            <a:lvl1pPr marL="0" indent="0">
              <a:buNone/>
              <a:defRPr sz="2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28596" y="4953012"/>
            <a:ext cx="7772400" cy="381003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9846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ssenhoofdstuk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28596" y="4191005"/>
            <a:ext cx="7772400" cy="381003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4475" y="4987517"/>
            <a:ext cx="7772400" cy="381003"/>
          </a:xfrm>
        </p:spPr>
        <p:txBody>
          <a:bodyPr anchor="ctr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420230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rij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33487"/>
            <a:ext cx="8229600" cy="479214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660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6135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842448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396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428736"/>
            <a:ext cx="4041775" cy="857256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286001"/>
            <a:ext cx="4041775" cy="38396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488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elichting + vrije inhoud (Vertika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/>
          <p:cNvSpPr>
            <a:spLocks noGrp="1"/>
          </p:cNvSpPr>
          <p:nvPr>
            <p:ph sz="quarter" idx="14"/>
          </p:nvPr>
        </p:nvSpPr>
        <p:spPr>
          <a:xfrm>
            <a:off x="450378" y="2383811"/>
            <a:ext cx="3022979" cy="3757684"/>
          </a:xfrm>
        </p:spPr>
        <p:txBody>
          <a:bodyPr/>
          <a:lstStyle>
            <a:lvl1pPr marL="177800" indent="-177800">
              <a:defRPr sz="1600"/>
            </a:lvl1pPr>
            <a:lvl2pPr marL="539750" indent="-169863">
              <a:defRPr sz="1400"/>
            </a:lvl2pPr>
            <a:lvl3pPr marL="804863" indent="-163513" defTabSz="893763">
              <a:defRPr sz="1400"/>
            </a:lvl3pPr>
            <a:lvl4pPr marL="1077913" indent="-150813">
              <a:defRPr sz="1400"/>
            </a:lvl4pPr>
            <a:lvl5pPr marL="1344613" indent="-142875">
              <a:defRPr sz="14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28743"/>
            <a:ext cx="5111750" cy="4696897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57200" y="1428736"/>
            <a:ext cx="3001992" cy="842448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55044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ije inhoud met toelichting (horizonta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72061" y="5158269"/>
            <a:ext cx="5779698" cy="381003"/>
          </a:xfrm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1672061" y="5715017"/>
            <a:ext cx="5779698" cy="381003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4"/>
          </p:nvPr>
        </p:nvSpPr>
        <p:spPr>
          <a:xfrm>
            <a:off x="1682164" y="1495254"/>
            <a:ext cx="5762445" cy="3267255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62712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84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84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790A9ABD-67D6-44DB-A6A9-EE1C6239822F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B1A62F91-0789-4269-829E-EA3AFF8DB6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44099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 + vrije invu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31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hoofdstuk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6561" y="4191005"/>
            <a:ext cx="7772400" cy="381003"/>
          </a:xfrm>
        </p:spPr>
        <p:txBody>
          <a:bodyPr anchor="ctr">
            <a:noAutofit/>
          </a:bodyPr>
          <a:lstStyle>
            <a:lvl1pPr marL="0" indent="0">
              <a:buNone/>
              <a:defRPr sz="2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28596" y="4953012"/>
            <a:ext cx="7772400" cy="381003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729661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ssenhoofdstuk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28596" y="4191005"/>
            <a:ext cx="7772400" cy="381003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4475" y="4987517"/>
            <a:ext cx="7772400" cy="381003"/>
          </a:xfrm>
        </p:spPr>
        <p:txBody>
          <a:bodyPr anchor="ctr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707108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rij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33487"/>
            <a:ext cx="8229600" cy="479214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478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87374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842448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285998"/>
            <a:ext cx="4040188" cy="38396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428736"/>
            <a:ext cx="4041775" cy="857256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285998"/>
            <a:ext cx="4041775" cy="38396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808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elichting + vrije inhoud (Vertika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/>
          <p:cNvSpPr>
            <a:spLocks noGrp="1"/>
          </p:cNvSpPr>
          <p:nvPr>
            <p:ph sz="quarter" idx="14"/>
          </p:nvPr>
        </p:nvSpPr>
        <p:spPr>
          <a:xfrm>
            <a:off x="450378" y="2383811"/>
            <a:ext cx="3022979" cy="3757684"/>
          </a:xfrm>
        </p:spPr>
        <p:txBody>
          <a:bodyPr/>
          <a:lstStyle>
            <a:lvl1pPr marL="177800" indent="-177800">
              <a:defRPr sz="1600"/>
            </a:lvl1pPr>
            <a:lvl2pPr marL="539750" indent="-169863">
              <a:defRPr sz="1400"/>
            </a:lvl2pPr>
            <a:lvl3pPr marL="804863" indent="-163513" defTabSz="893763">
              <a:defRPr sz="1400"/>
            </a:lvl3pPr>
            <a:lvl4pPr marL="1077913" indent="-150813">
              <a:defRPr sz="1400"/>
            </a:lvl4pPr>
            <a:lvl5pPr marL="1344613" indent="-142875">
              <a:defRPr sz="14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28742"/>
            <a:ext cx="5111750" cy="4696897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57200" y="1428736"/>
            <a:ext cx="3001992" cy="842448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716236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ije inhoud met toelichting (horizonta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72061" y="5158269"/>
            <a:ext cx="5779698" cy="381003"/>
          </a:xfrm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1672061" y="5715017"/>
            <a:ext cx="5779698" cy="381003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4"/>
          </p:nvPr>
        </p:nvSpPr>
        <p:spPr>
          <a:xfrm>
            <a:off x="1682160" y="1495251"/>
            <a:ext cx="5762445" cy="3267255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831757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 + vrije invu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55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2872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ABD-67D6-44DB-A6A9-EE1C6239822F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A62F91-0789-4269-829E-EA3AFF8DB6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4372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0A9ABD-67D6-44DB-A6A9-EE1C6239822F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A62F91-0789-4269-829E-EA3AFF8DB657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280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Klik om de stijl te bewerken</a:t>
            </a:r>
            <a:endParaRPr lang="nl-BE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ijdelijke aanduiding voor tekst 2"/>
          <p:cNvSpPr>
            <a:spLocks noGrp="1"/>
          </p:cNvSpPr>
          <p:nvPr>
            <p:ph idx="1"/>
          </p:nvPr>
        </p:nvSpPr>
        <p:spPr>
          <a:xfrm>
            <a:off x="1331640" y="2204865"/>
            <a:ext cx="7355160" cy="363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Klik om de modelstijlen te bewerken</a:t>
            </a:r>
          </a:p>
          <a:p>
            <a:pPr lvl="1"/>
            <a:r>
              <a:rPr lang="nl-NL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Tweede niveau</a:t>
            </a:r>
          </a:p>
          <a:p>
            <a:pPr lvl="2"/>
            <a:r>
              <a:rPr lang="nl-NL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Derde niveau</a:t>
            </a:r>
          </a:p>
          <a:p>
            <a:pPr lvl="3"/>
            <a:r>
              <a:rPr lang="nl-NL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Vierde niveau</a:t>
            </a:r>
          </a:p>
          <a:p>
            <a:pPr lvl="4"/>
            <a:r>
              <a:rPr lang="nl-NL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38995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80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FEE9-EDF4-4FD2-9DFB-F15F67206AC1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39ED-8B66-433D-B1B4-E5FDECA9B2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767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FEE9-EDF4-4FD2-9DFB-F15F67206AC1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39ED-8B66-433D-B1B4-E5FDECA9B2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7140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4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FEE9-EDF4-4FD2-9DFB-F15F67206AC1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39ED-8B66-433D-B1B4-E5FDECA9B2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7646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FEE9-EDF4-4FD2-9DFB-F15F67206AC1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39ED-8B66-433D-B1B4-E5FDECA9B2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67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9ABD-67D6-44DB-A6A9-EE1C6239822F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A62F91-0789-4269-829E-EA3AFF8DB6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7142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6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6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FEE9-EDF4-4FD2-9DFB-F15F67206AC1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39ED-8B66-433D-B1B4-E5FDECA9B2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5507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FEE9-EDF4-4FD2-9DFB-F15F67206AC1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39ED-8B66-433D-B1B4-E5FDECA9B2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693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FEE9-EDF4-4FD2-9DFB-F15F67206AC1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39ED-8B66-433D-B1B4-E5FDECA9B2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1674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1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FEE9-EDF4-4FD2-9DFB-F15F67206AC1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39ED-8B66-433D-B1B4-E5FDECA9B2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3475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FEE9-EDF4-4FD2-9DFB-F15F67206AC1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39ED-8B66-433D-B1B4-E5FDECA9B2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4743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FEE9-EDF4-4FD2-9DFB-F15F67206AC1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39ED-8B66-433D-B1B4-E5FDECA9B2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2133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84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84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FEE9-EDF4-4FD2-9DFB-F15F67206AC1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39ED-8B66-433D-B1B4-E5FDECA9B2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6870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80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1AA6-D2D7-4366-85E7-05BD418D6822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82B-7431-49AD-B3DF-BFA3F51780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5062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1AA6-D2D7-4366-85E7-05BD418D6822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82B-7431-49AD-B3DF-BFA3F51780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887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4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1AA6-D2D7-4366-85E7-05BD418D6822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82B-7431-49AD-B3DF-BFA3F51780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112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790A9ABD-67D6-44DB-A6A9-EE1C6239822F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B1A62F91-0789-4269-829E-EA3AFF8DB6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6741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1AA6-D2D7-4366-85E7-05BD418D6822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82B-7431-49AD-B3DF-BFA3F51780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3038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6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6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1AA6-D2D7-4366-85E7-05BD418D6822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82B-7431-49AD-B3DF-BFA3F51780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3280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1AA6-D2D7-4366-85E7-05BD418D6822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82B-7431-49AD-B3DF-BFA3F51780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3356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1AA6-D2D7-4366-85E7-05BD418D6822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82B-7431-49AD-B3DF-BFA3F51780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5082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1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1AA6-D2D7-4366-85E7-05BD418D6822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82B-7431-49AD-B3DF-BFA3F51780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7667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1AA6-D2D7-4366-85E7-05BD418D6822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82B-7431-49AD-B3DF-BFA3F51780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5553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1AA6-D2D7-4366-85E7-05BD418D6822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82B-7431-49AD-B3DF-BFA3F51780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9838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84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84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1AA6-D2D7-4366-85E7-05BD418D6822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C82B-7431-49AD-B3DF-BFA3F51780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92217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PRÉ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6611" y="1490431"/>
            <a:ext cx="8061325" cy="14051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latin typeface="Morebi Rounded Med" panose="02010101010101010101" pitchFamily="50" charset="0"/>
                <a:ea typeface="Morebi Rounded Med" panose="02010101010101010101" pitchFamily="50" charset="0"/>
                <a:cs typeface="Morebi Rounded Med" panose="02010101010101010101" pitchFamily="50" charset="0"/>
              </a:defRPr>
            </a:lvl1pPr>
          </a:lstStyle>
          <a:p>
            <a:r>
              <a:rPr lang="fr-FR"/>
              <a:t>Titre général de la présentation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2801" y="3003613"/>
            <a:ext cx="9146800" cy="2349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Morebi Rounded Med" panose="02010101010101010101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8984" y="3003601"/>
            <a:ext cx="2133600" cy="232875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Morebi Rounded Med" panose="02010101010101010101" pitchFamily="50" charset="0"/>
                <a:ea typeface="Morebi Rounded Med" panose="02010101010101010101" pitchFamily="50" charset="0"/>
                <a:cs typeface="Morebi Rounded Med" panose="02010101010101010101" pitchFamily="50" charset="0"/>
              </a:defRPr>
            </a:lvl1pPr>
          </a:lstStyle>
          <a:p>
            <a:fld id="{D0F9FEF7-9031-45C8-B9A1-BBD8B55E04C5}" type="datetime1">
              <a:rPr lang="fr-BE" sz="1200" b="0" smtClean="0">
                <a:solidFill>
                  <a:prstClr val="white"/>
                </a:solidFill>
              </a:rPr>
              <a:pPr/>
              <a:t>27/11/2018</a:t>
            </a:fld>
            <a:r>
              <a:rPr lang="fr-BE">
                <a:solidFill>
                  <a:prstClr val="white"/>
                </a:solidFill>
              </a:rPr>
              <a:t> </a:t>
            </a: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41437" y="3035349"/>
            <a:ext cx="0" cy="171451"/>
          </a:xfrm>
          <a:prstGeom prst="line">
            <a:avLst/>
          </a:prstGeom>
          <a:ln w="158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3175" y="3333797"/>
            <a:ext cx="9147175" cy="35242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/>
          <a:lstStyle>
            <a:lvl1pPr algn="ctr">
              <a:defRPr>
                <a:latin typeface="Morebi Rounded Medium"/>
                <a:cs typeface="Morebi Rounded Medium"/>
              </a:defRPr>
            </a:lvl1pPr>
          </a:lstStyle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6" y="3236428"/>
            <a:ext cx="9143999" cy="43814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68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7"/>
            <a:ext cx="9126756" cy="582839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"/>
            <a:ext cx="4083672" cy="4856667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154F0E1-0A28-47EB-8A2C-60BD1821A450}" type="datetime1">
              <a:rPr lang="fr-BE" smtClean="0">
                <a:solidFill>
                  <a:prstClr val="white"/>
                </a:solidFill>
              </a:rPr>
              <a:pPr/>
              <a:t>27/11/2018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Mobility Salon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061597" y="1238251"/>
            <a:ext cx="6065175" cy="4590140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>
            <a:lvl1pPr marL="357188" marR="0" indent="-357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+mj-lt"/>
              <a:buAutoNum type="arabicPeriod"/>
              <a:tabLst/>
              <a:defRPr sz="15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Morebi Rounded Med" panose="02010101010101010101" pitchFamily="50" charset="0"/>
              </a:defRPr>
            </a:lvl1pPr>
            <a:lvl2pPr marL="450000" indent="-450000">
              <a:lnSpc>
                <a:spcPct val="100000"/>
              </a:lnSpc>
              <a:spcBef>
                <a:spcPts val="700"/>
              </a:spcBef>
              <a:spcAft>
                <a:spcPts val="2200"/>
              </a:spcAft>
              <a:buClr>
                <a:schemeClr val="accent2"/>
              </a:buClr>
              <a:buSzPct val="280000"/>
              <a:buFont typeface="+mj-lt"/>
              <a:buAutoNum type="arabicPeriod"/>
              <a:defRPr sz="1500" cap="all" baseline="0">
                <a:solidFill>
                  <a:schemeClr val="accent3"/>
                </a:solidFill>
                <a:latin typeface="Morebi Rounded Medium"/>
              </a:defRPr>
            </a:lvl2pPr>
            <a:lvl3pPr marL="450000" indent="-450000">
              <a:lnSpc>
                <a:spcPct val="100000"/>
              </a:lnSpc>
              <a:spcBef>
                <a:spcPts val="700"/>
              </a:spcBef>
              <a:spcAft>
                <a:spcPts val="2200"/>
              </a:spcAft>
              <a:buClr>
                <a:schemeClr val="accent2"/>
              </a:buClr>
              <a:buSzPct val="280000"/>
              <a:buFont typeface="+mj-lt"/>
              <a:buAutoNum type="arabicPeriod"/>
              <a:defRPr sz="1500" cap="all" baseline="0">
                <a:solidFill>
                  <a:schemeClr val="accent3"/>
                </a:solidFill>
                <a:latin typeface="Morebi Rounded Medium"/>
              </a:defRPr>
            </a:lvl3pPr>
            <a:lvl4pPr marL="450000" indent="-450000">
              <a:lnSpc>
                <a:spcPct val="100000"/>
              </a:lnSpc>
              <a:spcBef>
                <a:spcPts val="700"/>
              </a:spcBef>
              <a:spcAft>
                <a:spcPts val="2200"/>
              </a:spcAft>
              <a:buClr>
                <a:schemeClr val="accent2"/>
              </a:buClr>
              <a:buSzPct val="280000"/>
              <a:buFont typeface="+mj-lt"/>
              <a:buAutoNum type="arabicPeriod"/>
              <a:defRPr sz="1500" cap="all" baseline="0">
                <a:solidFill>
                  <a:schemeClr val="accent3"/>
                </a:solidFill>
                <a:latin typeface="Morebi Rounded Medium"/>
              </a:defRPr>
            </a:lvl4pPr>
            <a:lvl5pPr marL="450000" indent="-450000">
              <a:lnSpc>
                <a:spcPct val="100000"/>
              </a:lnSpc>
              <a:spcBef>
                <a:spcPts val="700"/>
              </a:spcBef>
              <a:spcAft>
                <a:spcPts val="2200"/>
              </a:spcAft>
              <a:buClr>
                <a:schemeClr val="accent2"/>
              </a:buClr>
              <a:buSzPct val="280000"/>
              <a:buFont typeface="+mj-lt"/>
              <a:buAutoNum type="arabicPeriod"/>
              <a:defRPr sz="1500" cap="all" baseline="0">
                <a:solidFill>
                  <a:schemeClr val="accent3"/>
                </a:solidFill>
                <a:latin typeface="Morebi Rounded Medium"/>
              </a:defRPr>
            </a:lvl5pPr>
          </a:lstStyle>
          <a:p>
            <a:pPr lvl="0"/>
            <a:r>
              <a:rPr lang="fr-FR"/>
              <a:t>to </a:t>
            </a:r>
            <a:r>
              <a:rPr lang="fr-FR" err="1"/>
              <a:t>edit</a:t>
            </a:r>
            <a:r>
              <a:rPr lang="fr-FR"/>
              <a:t> Master</a:t>
            </a:r>
          </a:p>
          <a:p>
            <a:pPr lvl="0"/>
            <a:endParaRPr lang="fr-FR"/>
          </a:p>
          <a:p>
            <a:pPr marL="450000" marR="0" lvl="0" indent="-45000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2200"/>
              </a:spcAft>
              <a:buClr>
                <a:schemeClr val="accent2"/>
              </a:buClr>
              <a:buSzPct val="280000"/>
              <a:buFont typeface="+mj-lt"/>
              <a:buAutoNum type="arabicPeriod"/>
              <a:tabLst/>
              <a:defRPr/>
            </a:pPr>
            <a:endParaRPr lang="fr-FR"/>
          </a:p>
          <a:p>
            <a:pPr marL="450000" marR="0" lvl="0" indent="-45000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2200"/>
              </a:spcAft>
              <a:buClr>
                <a:schemeClr val="accent2"/>
              </a:buClr>
              <a:buSzPct val="280000"/>
              <a:buFont typeface="+mj-lt"/>
              <a:buAutoNum type="arabicPeriod"/>
              <a:tabLst/>
              <a:defRPr/>
            </a:pPr>
            <a:endParaRPr lang="fr-FR"/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38256" y="1482033"/>
            <a:ext cx="2213395" cy="55148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lang="en-US" sz="2400" kern="1200" cap="all" baseline="0" dirty="0">
                <a:solidFill>
                  <a:schemeClr val="accent3"/>
                </a:solidFill>
                <a:latin typeface="Morebi Rounded Med" panose="02010101010101010101" pitchFamily="50" charset="0"/>
                <a:ea typeface="Morebi Rounded Med" panose="02010101010101010101" pitchFamily="50" charset="0"/>
                <a:cs typeface="Morebi Rounded Med" panose="02010101010101010101" pitchFamily="50" charset="0"/>
              </a:defRPr>
            </a:lvl1pPr>
          </a:lstStyle>
          <a:p>
            <a:pPr lvl="0"/>
            <a:r>
              <a:rPr lang="fr-FR"/>
              <a:t>Sommaire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7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4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790A9ABD-67D6-44DB-A6A9-EE1C6239822F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B1A62F91-0789-4269-829E-EA3AFF8DB6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18050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" y="0"/>
            <a:ext cx="9137783" cy="6858000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5E33401-60E2-43D4-8FF2-93A0028E45A4}" type="datetime1">
              <a:rPr lang="fr-BE" smtClean="0">
                <a:solidFill>
                  <a:prstClr val="white"/>
                </a:solidFill>
              </a:rPr>
              <a:pPr/>
              <a:t>27/11/2018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Morebi Rounded Med" panose="02010101010101010101" pitchFamily="50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Mobility Salon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36577" y="2912013"/>
            <a:ext cx="5414962" cy="1770063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cap="all" spc="100" baseline="0">
                <a:solidFill>
                  <a:schemeClr val="bg1"/>
                </a:solidFill>
                <a:latin typeface="Morebi Rounded Med" panose="02010101010101010101" pitchFamily="50" charset="0"/>
              </a:defRPr>
            </a:lvl1pPr>
          </a:lstStyle>
          <a:p>
            <a:pPr lvl="0"/>
            <a:r>
              <a:rPr lang="fr-FR"/>
              <a:t>Titre de chapitre</a:t>
            </a:r>
            <a:endParaRPr lang="en-US"/>
          </a:p>
        </p:txBody>
      </p:sp>
      <p:pic>
        <p:nvPicPr>
          <p:cNvPr id="8" name="Picture 7" descr="SECUREX_PPT_FORME_ROU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6" y="1071353"/>
            <a:ext cx="1955800" cy="21166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92690" y="1720324"/>
            <a:ext cx="1828002" cy="1076325"/>
          </a:xfrm>
          <a:prstGeom prst="rect">
            <a:avLst/>
          </a:prstGeom>
        </p:spPr>
        <p:txBody>
          <a:bodyPr vert="horz" tIns="0" bIns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4000" b="0" kern="0" cap="none" spc="100" baseline="0">
                <a:solidFill>
                  <a:schemeClr val="bg1"/>
                </a:solidFill>
                <a:latin typeface="Morebi Rounded Med" panose="02010101010101010101" pitchFamily="50" charset="0"/>
                <a:ea typeface="Morebi Rounded Med" panose="02010101010101010101" pitchFamily="50" charset="0"/>
                <a:cs typeface="Morebi Rounded Med" panose="02010101010101010101" pitchFamily="50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21990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ECUREX_PPT_FORME_ROU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6" y="1071353"/>
            <a:ext cx="1955800" cy="2116667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B27C9F1-4F45-4894-ABE8-C87CF3FEA369}" type="datetime1">
              <a:rPr lang="fr-BE" smtClean="0">
                <a:solidFill>
                  <a:prstClr val="white"/>
                </a:solidFill>
              </a:rPr>
              <a:pPr/>
              <a:t>27/11/2018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Morebi Rounded Med" panose="02010101010101010101" pitchFamily="50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Mobility Salon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85674" y="1613708"/>
            <a:ext cx="1828002" cy="1076325"/>
          </a:xfrm>
          <a:prstGeom prst="rect">
            <a:avLst/>
          </a:prstGeom>
        </p:spPr>
        <p:txBody>
          <a:bodyPr vert="horz" tIns="0" bIns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4000" b="0" kern="0" cap="none" spc="100" baseline="0">
                <a:solidFill>
                  <a:schemeClr val="bg1"/>
                </a:solidFill>
                <a:latin typeface="Morebi Rounded Med" panose="02010101010101010101" pitchFamily="50" charset="0"/>
                <a:ea typeface="Morebi Rounded Med" panose="02010101010101010101" pitchFamily="50" charset="0"/>
                <a:cs typeface="Morebi Rounded Med" panose="02010101010101010101" pitchFamily="50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36577" y="2961369"/>
            <a:ext cx="5414962" cy="1770063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cap="all" spc="100" baseline="0">
                <a:solidFill>
                  <a:srgbClr val="4A1556"/>
                </a:solidFill>
                <a:latin typeface="Morebi Rounded Med" panose="02010101010101010101" pitchFamily="50" charset="0"/>
              </a:defRPr>
            </a:lvl1pPr>
          </a:lstStyle>
          <a:p>
            <a:pPr lvl="0"/>
            <a:r>
              <a:rPr lang="fr-FR"/>
              <a:t>Titre de chapitre</a:t>
            </a:r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29342" y="0"/>
            <a:ext cx="3114675" cy="58448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tIns="180000"/>
          <a:lstStyle>
            <a:lvl1pPr algn="ctr">
              <a:defRPr sz="2000">
                <a:latin typeface="Morebi Rounded Medium"/>
                <a:cs typeface="Morebi Rounded Medium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51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1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BACDA9C-9B30-42B5-B87D-557945DCE928}" type="datetime1">
              <a:rPr lang="fr-BE" smtClean="0">
                <a:solidFill>
                  <a:prstClr val="white"/>
                </a:solidFill>
              </a:rPr>
              <a:pPr/>
              <a:t>27/11/2018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Morebi Rounded Med" panose="02010101010101010101" pitchFamily="50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Mobility Salon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3322704"/>
            <a:ext cx="9144000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tIns="180000"/>
          <a:lstStyle>
            <a:lvl1pPr algn="ctr">
              <a:defRPr sz="2000">
                <a:latin typeface="Morebi Rounded Medium"/>
                <a:cs typeface="Morebi Rounded Medium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0654" y="1113021"/>
            <a:ext cx="8067261" cy="336896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1800" cap="all" baseline="0">
                <a:solidFill>
                  <a:srgbClr val="FF0000"/>
                </a:solidFill>
                <a:latin typeface="Morebi Rounded Med" panose="02010101010101010101" pitchFamily="50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900" cap="all" baseline="0">
                <a:solidFill>
                  <a:schemeClr val="accent1"/>
                </a:solidFill>
                <a:latin typeface="Morebi Rounded Medium"/>
              </a:defRPr>
            </a:lvl2pPr>
            <a:lvl3pPr marL="0" indent="0">
              <a:spcBef>
                <a:spcPts val="0"/>
              </a:spcBef>
              <a:buFontTx/>
              <a:buNone/>
              <a:defRPr sz="1900" cap="all" baseline="0">
                <a:solidFill>
                  <a:schemeClr val="accent1"/>
                </a:solidFill>
                <a:latin typeface="Morebi Rounded Medium"/>
              </a:defRPr>
            </a:lvl3pPr>
            <a:lvl4pPr marL="0" indent="0">
              <a:spcBef>
                <a:spcPts val="0"/>
              </a:spcBef>
              <a:buFontTx/>
              <a:buNone/>
              <a:defRPr sz="1900" cap="all" baseline="0">
                <a:solidFill>
                  <a:schemeClr val="accent1"/>
                </a:solidFill>
                <a:latin typeface="Morebi Rounded Medium"/>
              </a:defRPr>
            </a:lvl4pPr>
            <a:lvl5pPr marL="0" indent="0">
              <a:spcBef>
                <a:spcPts val="0"/>
              </a:spcBef>
              <a:buFontTx/>
              <a:buNone/>
              <a:defRPr sz="1900" cap="all" baseline="0">
                <a:solidFill>
                  <a:schemeClr val="accent1"/>
                </a:solidFill>
                <a:latin typeface="Morebi Rounded Medium"/>
              </a:defRPr>
            </a:lvl5pPr>
          </a:lstStyle>
          <a:p>
            <a:pPr lvl="0"/>
            <a:r>
              <a:rPr lang="fr-FR"/>
              <a:t>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0230" y="1638675"/>
            <a:ext cx="8077672" cy="1551564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Morebi Rounded Med" panose="02010101010101010101" pitchFamily="50" charset="0"/>
                <a:ea typeface="Morebi Rounded Med" panose="02010101010101010101" pitchFamily="50" charset="0"/>
                <a:cs typeface="Morebi Rounded Med" panose="02010101010101010101" pitchFamily="50" charset="0"/>
              </a:defRPr>
            </a:lvl1pPr>
          </a:lstStyle>
          <a:p>
            <a:pPr lvl="0"/>
            <a:r>
              <a:rPr lang="en-US" err="1"/>
              <a:t>Texte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208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1+IMAGE_DE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534DA5D-9802-46FF-80B3-3501CB154DB7}" type="datetime1">
              <a:rPr lang="fr-BE" smtClean="0">
                <a:solidFill>
                  <a:prstClr val="white"/>
                </a:solidFill>
              </a:rPr>
              <a:pPr/>
              <a:t>27/11/2018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Morebi Rounded Med" panose="02010101010101010101" pitchFamily="50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Mobility Salon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" y="67"/>
            <a:ext cx="5588000" cy="58451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tIns="180000"/>
          <a:lstStyle>
            <a:lvl1pPr algn="ctr">
              <a:defRPr sz="2000">
                <a:latin typeface="Morebi Rounded Medium"/>
                <a:cs typeface="Morebi Rounded Medium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27751" y="1157541"/>
            <a:ext cx="2776537" cy="959707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 cap="all" baseline="0">
                <a:solidFill>
                  <a:schemeClr val="accent3"/>
                </a:solidFill>
                <a:latin typeface="Morebi Rounded Med" panose="02010101010101010101" pitchFamily="50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900" cap="all" baseline="0">
                <a:solidFill>
                  <a:schemeClr val="accent1"/>
                </a:solidFill>
                <a:latin typeface="Morebi Rounded Medium"/>
              </a:defRPr>
            </a:lvl2pPr>
            <a:lvl3pPr marL="0" indent="0">
              <a:spcBef>
                <a:spcPts val="0"/>
              </a:spcBef>
              <a:buFontTx/>
              <a:buNone/>
              <a:defRPr sz="1900" cap="all" baseline="0">
                <a:solidFill>
                  <a:schemeClr val="accent1"/>
                </a:solidFill>
                <a:latin typeface="Morebi Rounded Medium"/>
              </a:defRPr>
            </a:lvl3pPr>
            <a:lvl4pPr marL="0" indent="0">
              <a:spcBef>
                <a:spcPts val="0"/>
              </a:spcBef>
              <a:buFontTx/>
              <a:buNone/>
              <a:defRPr sz="1900" cap="all" baseline="0">
                <a:solidFill>
                  <a:schemeClr val="accent1"/>
                </a:solidFill>
                <a:latin typeface="Morebi Rounded Medium"/>
              </a:defRPr>
            </a:lvl4pPr>
            <a:lvl5pPr marL="0" indent="0">
              <a:spcBef>
                <a:spcPts val="0"/>
              </a:spcBef>
              <a:buFontTx/>
              <a:buNone/>
              <a:defRPr sz="1900" cap="all" baseline="0">
                <a:solidFill>
                  <a:schemeClr val="accent1"/>
                </a:solidFill>
                <a:latin typeface="Morebi Rounded Medium"/>
              </a:defRPr>
            </a:lvl5pPr>
          </a:lstStyle>
          <a:p>
            <a:pPr lvl="0"/>
            <a:r>
              <a:rPr lang="fr-FR"/>
              <a:t>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27714" y="2201642"/>
            <a:ext cx="2776538" cy="334975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aseline="0">
                <a:solidFill>
                  <a:schemeClr val="tx1">
                    <a:lumMod val="50000"/>
                    <a:lumOff val="50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err="1"/>
              <a:t>Texte</a:t>
            </a:r>
            <a:r>
              <a:rPr lang="en-US"/>
              <a:t> courant</a:t>
            </a:r>
          </a:p>
        </p:txBody>
      </p:sp>
    </p:spTree>
    <p:extLst>
      <p:ext uri="{BB962C8B-B14F-4D97-AF65-F5344CB8AC3E}">
        <p14:creationId xmlns:p14="http://schemas.microsoft.com/office/powerpoint/2010/main" val="2099380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1+IMAGE_QU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3295FF2-F0AC-43DA-9F4A-C9A3F974AAEA}" type="datetime1">
              <a:rPr lang="fr-BE" smtClean="0">
                <a:solidFill>
                  <a:prstClr val="white"/>
                </a:solidFill>
              </a:rPr>
              <a:pPr/>
              <a:t>27/11/2018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Morebi Rounded Med" panose="02010101010101010101" pitchFamily="50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Mobility Salon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2869514" cy="545756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tIns="180000"/>
          <a:lstStyle>
            <a:lvl1pPr algn="ctr">
              <a:defRPr sz="2000">
                <a:latin typeface="Morebi Rounded Medium"/>
                <a:cs typeface="Morebi Rounded Medium"/>
              </a:defRPr>
            </a:lvl1pPr>
          </a:lstStyle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182939" y="508003"/>
            <a:ext cx="5414962" cy="494957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lnSpc>
                <a:spcPct val="110000"/>
              </a:lnSpc>
              <a:spcBef>
                <a:spcPts val="2100"/>
              </a:spcBef>
              <a:buNone/>
              <a:defRPr sz="2400" cap="all">
                <a:solidFill>
                  <a:schemeClr val="accent3"/>
                </a:solidFill>
                <a:latin typeface="Morebi Rounded Med" panose="02010101010101010101" pitchFamily="50" charset="0"/>
                <a:cs typeface="Morebi Rounded Med" panose="02010101010101010101" pitchFamily="50" charset="0"/>
              </a:defRPr>
            </a:lvl1pPr>
            <a:lvl2pPr marL="3175" indent="0">
              <a:spcBef>
                <a:spcPts val="2100"/>
              </a:spcBef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cs typeface="PT Sans"/>
              </a:defRPr>
            </a:lvl2pPr>
          </a:lstStyle>
          <a:p>
            <a:pPr lvl="0"/>
            <a:r>
              <a:rPr lang="fr-FR"/>
              <a:t>TITRE PREMIER NIVEAU</a:t>
            </a:r>
          </a:p>
          <a:p>
            <a:pPr lvl="1"/>
            <a:r>
              <a:rPr lang="fr-FR"/>
              <a:t>Texte courant second </a:t>
            </a:r>
            <a:r>
              <a:rPr lang="fr-FR" err="1"/>
              <a:t>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6807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E44AE3F-851A-433E-A785-0BAA7F194117}" type="datetime1">
              <a:rPr lang="fr-BE" smtClean="0">
                <a:solidFill>
                  <a:prstClr val="white"/>
                </a:solidFill>
              </a:rPr>
              <a:pPr/>
              <a:t>27/11/2018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Morebi Rounded Med" panose="02010101010101010101" pitchFamily="50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Mobility Salon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19893" y="426422"/>
            <a:ext cx="7278008" cy="743857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kern="0" cap="all" spc="50" baseline="0">
                <a:solidFill>
                  <a:schemeClr val="accent3"/>
                </a:solidFill>
                <a:latin typeface="Morebi Rounded Med" panose="02010101010101010101" pitchFamily="50" charset="0"/>
                <a:ea typeface="Morebi Rounded Med" panose="02010101010101010101" pitchFamily="50" charset="0"/>
                <a:cs typeface="Morebi Rounded Med" panose="02010101010101010101" pitchFamily="50" charset="0"/>
              </a:defRPr>
            </a:lvl1pPr>
            <a:lvl2pPr marL="457200" indent="0">
              <a:buNone/>
              <a:defRPr sz="2800" cap="all">
                <a:solidFill>
                  <a:schemeClr val="accent3"/>
                </a:solidFill>
                <a:latin typeface="Morebi Rounded Medium Stencil"/>
                <a:cs typeface="Morebi Rounded Medium"/>
              </a:defRPr>
            </a:lvl2pPr>
            <a:lvl3pPr marL="914400" indent="0">
              <a:buNone/>
              <a:defRPr sz="2800" cap="all">
                <a:solidFill>
                  <a:schemeClr val="accent3"/>
                </a:solidFill>
                <a:latin typeface="Morebi Rounded Medium Stencil"/>
                <a:cs typeface="Morebi Rounded Medium"/>
              </a:defRPr>
            </a:lvl3pPr>
            <a:lvl4pPr marL="1371600" indent="0">
              <a:buNone/>
              <a:defRPr sz="2800" cap="all">
                <a:solidFill>
                  <a:schemeClr val="accent3"/>
                </a:solidFill>
                <a:latin typeface="Morebi Rounded Medium Stencil"/>
                <a:cs typeface="Morebi Rounded Medium"/>
              </a:defRPr>
            </a:lvl4pPr>
            <a:lvl5pPr marL="1828800" indent="0">
              <a:buNone/>
              <a:defRPr sz="2800" cap="all">
                <a:solidFill>
                  <a:schemeClr val="accent3"/>
                </a:solidFill>
                <a:latin typeface="Morebi Rounded Medium Stencil"/>
                <a:cs typeface="Morebi Rounded Medium"/>
              </a:defRPr>
            </a:lvl5pPr>
          </a:lstStyle>
          <a:p>
            <a:pPr lvl="0"/>
            <a:r>
              <a:rPr lang="fr-FR"/>
              <a:t>Titre – sur 2 lignes max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43618" y="1513241"/>
            <a:ext cx="8054321" cy="37686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800" cap="all">
                <a:solidFill>
                  <a:srgbClr val="FF0000"/>
                </a:solidFill>
                <a:latin typeface="Morebi Rounded Med" panose="02010101010101010101" pitchFamily="50" charset="0"/>
              </a:defRPr>
            </a:lvl1pPr>
            <a:lvl2pPr marL="0" indent="0">
              <a:buNone/>
              <a:defRPr sz="1500">
                <a:solidFill>
                  <a:schemeClr val="accent3"/>
                </a:solidFill>
                <a:latin typeface="Morebi Rounded Medium"/>
              </a:defRPr>
            </a:lvl2pPr>
          </a:lstStyle>
          <a:p>
            <a:pPr lvl="0"/>
            <a:r>
              <a:rPr lang="fr-FR"/>
              <a:t>Titre niveau #1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43582" y="1960564"/>
            <a:ext cx="8054320" cy="388425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500"/>
              </a:spcAft>
              <a:buNone/>
              <a:defRPr sz="1400" baseline="0">
                <a:solidFill>
                  <a:srgbClr val="87888A"/>
                </a:solidFill>
                <a:latin typeface="PT Sans"/>
              </a:defRPr>
            </a:lvl1pPr>
            <a:lvl2pPr marL="180975" indent="-180975"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60000"/>
              <a:buFontTx/>
              <a:buBlip>
                <a:blip r:embed="rId2"/>
              </a:buBlip>
              <a:defRPr sz="1400" b="0" baseline="0">
                <a:solidFill>
                  <a:srgbClr val="87888A"/>
                </a:solidFill>
                <a:latin typeface="PT Sans"/>
              </a:defRPr>
            </a:lvl2pPr>
            <a:lvl3pPr marL="898525" indent="-182563">
              <a:lnSpc>
                <a:spcPct val="100000"/>
              </a:lnSpc>
              <a:spcBef>
                <a:spcPts val="0"/>
              </a:spcBef>
              <a:buFont typeface="Lucida Grande"/>
              <a:buChar char="–"/>
              <a:defRPr sz="1200" baseline="0">
                <a:solidFill>
                  <a:srgbClr val="87888A"/>
                </a:solidFill>
                <a:latin typeface="PT Sans"/>
                <a:cs typeface="PT Sans"/>
              </a:defRPr>
            </a:lvl3pPr>
          </a:lstStyle>
          <a:p>
            <a:pPr lvl="0"/>
            <a:r>
              <a:rPr lang="fr-FR"/>
              <a:t>Niveau #1</a:t>
            </a:r>
          </a:p>
          <a:p>
            <a:pPr lvl="1"/>
            <a:r>
              <a:rPr lang="fr-FR"/>
              <a:t>Niveau #2 titre avec </a:t>
            </a:r>
            <a:r>
              <a:rPr lang="fr-FR" err="1"/>
              <a:t>bullet</a:t>
            </a:r>
            <a:endParaRPr lang="fr-FR"/>
          </a:p>
          <a:p>
            <a:pPr lvl="2"/>
            <a:r>
              <a:rPr lang="fr-FR"/>
              <a:t>Niveau #3: </a:t>
            </a:r>
          </a:p>
          <a:p>
            <a:pPr lvl="2"/>
            <a:r>
              <a:rPr lang="fr-FR"/>
              <a:t>Énumération des différents points</a:t>
            </a:r>
          </a:p>
          <a:p>
            <a:pPr lvl="1"/>
            <a:r>
              <a:rPr lang="fr-FR"/>
              <a:t>Etc…</a:t>
            </a:r>
          </a:p>
          <a:p>
            <a:pPr lvl="1"/>
            <a:r>
              <a:rPr lang="fr-FR"/>
              <a:t>Etc…</a:t>
            </a:r>
          </a:p>
          <a:p>
            <a:pPr lvl="2"/>
            <a:r>
              <a:rPr lang="fr-FR"/>
              <a:t>Énumération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"/>
            <a:ext cx="2147274" cy="255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301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E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5FB5476-E307-4656-A635-E4549F3D9C1E}" type="datetime1">
              <a:rPr lang="fr-BE" smtClean="0">
                <a:solidFill>
                  <a:prstClr val="white"/>
                </a:solidFill>
              </a:rPr>
              <a:pPr/>
              <a:t>27/11/2018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Morebi Rounded Med" panose="02010101010101010101" pitchFamily="50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Mobility Salon</a:t>
            </a:r>
          </a:p>
        </p:txBody>
      </p:sp>
    </p:spTree>
    <p:extLst>
      <p:ext uri="{BB962C8B-B14F-4D97-AF65-F5344CB8AC3E}">
        <p14:creationId xmlns:p14="http://schemas.microsoft.com/office/powerpoint/2010/main" val="1754638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EX_PPT_16_9_MERCI_VIOLE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" y="0"/>
            <a:ext cx="9137783" cy="6858000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Morebi Rounded Med" panose="02010101010101010101" pitchFamily="50" charset="0"/>
              </a:defRPr>
            </a:lvl1pPr>
          </a:lstStyle>
          <a:p>
            <a:fld id="{CDB3A948-688C-46FB-A910-5D85F90B0E2E}" type="datetime1">
              <a:rPr lang="fr-BE" smtClean="0">
                <a:solidFill>
                  <a:prstClr val="white"/>
                </a:solidFill>
              </a:rPr>
              <a:pPr/>
              <a:t>27/11/2018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Morebi Rounded Med" panose="02010101010101010101" pitchFamily="50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Mobility Salon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3150412" y="2837009"/>
            <a:ext cx="1608189" cy="584775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defRPr sz="3200">
                <a:solidFill>
                  <a:srgbClr val="FFFFFF"/>
                </a:solidFill>
                <a:latin typeface="Morebi Rounded Med" panose="02010101010101010101" pitchFamily="50" charset="0"/>
                <a:cs typeface="Morebi Rounded Med" panose="02010101010101010101" pitchFamily="50" charset="0"/>
              </a:defRPr>
            </a:lvl1pPr>
          </a:lstStyle>
          <a:p>
            <a:r>
              <a:rPr lang="nl-BE"/>
              <a:t>MERCI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09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a - Men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EEFC4035-5D0B-44B3-B52C-FC5830865B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" b="46700"/>
          <a:stretch/>
        </p:blipFill>
        <p:spPr>
          <a:xfrm>
            <a:off x="0" y="-117987"/>
            <a:ext cx="9144000" cy="6150429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0D209B0F-68D9-4F2A-A1D3-47B40E73F5C3}"/>
              </a:ext>
            </a:extLst>
          </p:cNvPr>
          <p:cNvSpPr txBox="1"/>
          <p:nvPr userDrawn="1"/>
        </p:nvSpPr>
        <p:spPr>
          <a:xfrm>
            <a:off x="273015" y="6248809"/>
            <a:ext cx="3605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92182B"/>
                </a:solidFill>
              </a:rPr>
              <a:t>Gemeente Destelbergen</a:t>
            </a:r>
          </a:p>
          <a:p>
            <a:r>
              <a:rPr lang="nl-BE" sz="1100" dirty="0">
                <a:solidFill>
                  <a:srgbClr val="92182B"/>
                </a:solidFill>
              </a:rPr>
              <a:t>September 2018</a:t>
            </a: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xmlns="" id="{09999BCB-5325-45A5-AA4E-4DEFED89D468}"/>
              </a:ext>
            </a:extLst>
          </p:cNvPr>
          <p:cNvGrpSpPr/>
          <p:nvPr userDrawn="1"/>
        </p:nvGrpSpPr>
        <p:grpSpPr>
          <a:xfrm>
            <a:off x="8028119" y="6337425"/>
            <a:ext cx="842903" cy="237571"/>
            <a:chOff x="10694279" y="6124047"/>
            <a:chExt cx="1123871" cy="237570"/>
          </a:xfrm>
        </p:grpSpPr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xmlns="" id="{3F092BC5-3C39-4C93-A23C-3EEF817326BD}"/>
                </a:ext>
              </a:extLst>
            </p:cNvPr>
            <p:cNvSpPr txBox="1"/>
            <p:nvPr userDrawn="1"/>
          </p:nvSpPr>
          <p:spPr>
            <a:xfrm>
              <a:off x="10842703" y="6124047"/>
              <a:ext cx="975447" cy="21544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nl-BE" sz="1200" cap="all" spc="90" dirty="0">
                  <a:solidFill>
                    <a:srgbClr val="92182B"/>
                  </a:solidFill>
                  <a:latin typeface="Roboto Black"/>
                </a:rPr>
                <a:t>traject</a:t>
              </a:r>
              <a:endParaRPr lang="en-GB" sz="1200" cap="all" spc="90" dirty="0">
                <a:solidFill>
                  <a:srgbClr val="92182B"/>
                </a:solidFill>
                <a:latin typeface="Roboto Black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xmlns="" id="{CBC91403-31AF-45A5-81DA-C2FCEBF32A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10693281" y="6141020"/>
              <a:ext cx="221595" cy="219600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5BEC43CD-3F9B-4B1B-9158-50CBD830FB6E}"/>
              </a:ext>
            </a:extLst>
          </p:cNvPr>
          <p:cNvSpPr txBox="1">
            <a:spLocks/>
          </p:cNvSpPr>
          <p:nvPr userDrawn="1"/>
        </p:nvSpPr>
        <p:spPr>
          <a:xfrm>
            <a:off x="1702665" y="1998001"/>
            <a:ext cx="6026045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>
                <a:solidFill>
                  <a:srgbClr val="FFFFFF"/>
                </a:solidFill>
              </a:rPr>
              <a:t>Traject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24B297A4-BBF7-40EF-89EE-586132FAD277}"/>
              </a:ext>
            </a:extLst>
          </p:cNvPr>
          <p:cNvSpPr txBox="1">
            <a:spLocks/>
          </p:cNvSpPr>
          <p:nvPr userDrawn="1"/>
        </p:nvSpPr>
        <p:spPr>
          <a:xfrm>
            <a:off x="1819557" y="3311233"/>
            <a:ext cx="6026045" cy="708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Tx/>
              <a:buNone/>
              <a:defRPr sz="26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dirty="0">
                <a:solidFill>
                  <a:srgbClr val="FFFFFF"/>
                </a:solidFill>
              </a:rPr>
              <a:t>CORPORATE MOBILITY MANAGEMENT</a:t>
            </a:r>
          </a:p>
        </p:txBody>
      </p:sp>
    </p:spTree>
    <p:extLst>
      <p:ext uri="{BB962C8B-B14F-4D97-AF65-F5344CB8AC3E}">
        <p14:creationId xmlns:p14="http://schemas.microsoft.com/office/powerpoint/2010/main" val="1162556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ma - Men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67448F-C7DB-4426-B726-9A05E8769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" t="13435" r="29" b="19050"/>
          <a:stretch/>
        </p:blipFill>
        <p:spPr>
          <a:xfrm>
            <a:off x="0" y="-1"/>
            <a:ext cx="9144000" cy="6105833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52750FDA-61B6-4A73-B079-8D70C78C394D}"/>
              </a:ext>
            </a:extLst>
          </p:cNvPr>
          <p:cNvSpPr txBox="1"/>
          <p:nvPr userDrawn="1"/>
        </p:nvSpPr>
        <p:spPr>
          <a:xfrm>
            <a:off x="169775" y="6212979"/>
            <a:ext cx="3605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92182B"/>
                </a:solidFill>
              </a:rPr>
              <a:t>Gemeente Destelbergen </a:t>
            </a:r>
          </a:p>
          <a:p>
            <a:r>
              <a:rPr lang="nl-BE" sz="1100" dirty="0">
                <a:solidFill>
                  <a:srgbClr val="92182B"/>
                </a:solidFill>
              </a:rPr>
              <a:t>September 2018</a:t>
            </a: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xmlns="" id="{7714C970-0999-4F32-8079-9EAFFBFEFEDB}"/>
              </a:ext>
            </a:extLst>
          </p:cNvPr>
          <p:cNvGrpSpPr/>
          <p:nvPr userDrawn="1"/>
        </p:nvGrpSpPr>
        <p:grpSpPr>
          <a:xfrm>
            <a:off x="8028119" y="6337425"/>
            <a:ext cx="842903" cy="237571"/>
            <a:chOff x="10694279" y="6124047"/>
            <a:chExt cx="1123871" cy="237570"/>
          </a:xfrm>
        </p:grpSpPr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xmlns="" id="{45F8BD2C-E4D8-4765-9EF9-42F470ED76E1}"/>
                </a:ext>
              </a:extLst>
            </p:cNvPr>
            <p:cNvSpPr txBox="1"/>
            <p:nvPr userDrawn="1"/>
          </p:nvSpPr>
          <p:spPr>
            <a:xfrm>
              <a:off x="10842703" y="6124047"/>
              <a:ext cx="975447" cy="21544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nl-BE" sz="1200" cap="all" spc="90" dirty="0">
                  <a:solidFill>
                    <a:srgbClr val="92182B"/>
                  </a:solidFill>
                  <a:latin typeface="Roboto Black"/>
                </a:rPr>
                <a:t>traject</a:t>
              </a:r>
              <a:endParaRPr lang="en-GB" sz="1200" cap="all" spc="90" dirty="0">
                <a:solidFill>
                  <a:srgbClr val="92182B"/>
                </a:solidFill>
                <a:latin typeface="Roboto Black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xmlns="" id="{32DB6146-1B5C-4AD8-A777-D19365522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10693281" y="6141020"/>
              <a:ext cx="221595" cy="219600"/>
            </a:xfrm>
            <a:prstGeom prst="rect">
              <a:avLst/>
            </a:prstGeom>
          </p:spPr>
        </p:pic>
      </p:grpSp>
      <p:sp>
        <p:nvSpPr>
          <p:cNvPr id="14" name="Title 4">
            <a:extLst>
              <a:ext uri="{FF2B5EF4-FFF2-40B4-BE49-F238E27FC236}">
                <a16:creationId xmlns:a16="http://schemas.microsoft.com/office/drawing/2014/main" xmlns="" id="{7D49987C-B0C7-4AAC-8811-31FCA54B4976}"/>
              </a:ext>
            </a:extLst>
          </p:cNvPr>
          <p:cNvSpPr txBox="1">
            <a:spLocks/>
          </p:cNvSpPr>
          <p:nvPr userDrawn="1"/>
        </p:nvSpPr>
        <p:spPr>
          <a:xfrm>
            <a:off x="4306439" y="1456493"/>
            <a:ext cx="6026045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b="1" dirty="0">
                <a:solidFill>
                  <a:srgbClr val="92182B"/>
                </a:solidFill>
              </a:rPr>
              <a:t>TRAJECT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xmlns="" id="{4268850E-F681-456C-BC57-065789C44CD9}"/>
              </a:ext>
            </a:extLst>
          </p:cNvPr>
          <p:cNvSpPr txBox="1">
            <a:spLocks/>
          </p:cNvSpPr>
          <p:nvPr userDrawn="1"/>
        </p:nvSpPr>
        <p:spPr>
          <a:xfrm>
            <a:off x="4371025" y="2861508"/>
            <a:ext cx="6026045" cy="708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Tx/>
              <a:buNone/>
              <a:defRPr sz="26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>
                <a:solidFill>
                  <a:srgbClr val="92182B"/>
                </a:solidFill>
              </a:rPr>
              <a:t>CORPORATE </a:t>
            </a:r>
            <a:br>
              <a:rPr lang="nl-BE" dirty="0">
                <a:solidFill>
                  <a:srgbClr val="92182B"/>
                </a:solidFill>
              </a:rPr>
            </a:br>
            <a:r>
              <a:rPr lang="nl-BE" dirty="0">
                <a:solidFill>
                  <a:srgbClr val="92182B"/>
                </a:solidFill>
              </a:rPr>
              <a:t>MOBILITY MANAGEMENT</a:t>
            </a:r>
          </a:p>
        </p:txBody>
      </p:sp>
    </p:spTree>
    <p:extLst>
      <p:ext uri="{BB962C8B-B14F-4D97-AF65-F5344CB8AC3E}">
        <p14:creationId xmlns:p14="http://schemas.microsoft.com/office/powerpoint/2010/main" val="335325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790A9ABD-67D6-44DB-A6A9-EE1C6239822F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B1A62F91-0789-4269-829E-EA3AFF8DB6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36279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hema - Men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67448F-C7DB-4426-B726-9A05E87697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" y="52"/>
            <a:ext cx="9138893" cy="6016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01169-02EB-2449-B7BC-CA08F205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519" y="2163449"/>
            <a:ext cx="6026045" cy="1325563"/>
          </a:xfrm>
        </p:spPr>
        <p:txBody>
          <a:bodyPr anchor="b" anchorCtr="0">
            <a:no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F23066B-7EBB-0F4F-838D-063EE343EA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519" y="3489337"/>
            <a:ext cx="6026045" cy="708025"/>
          </a:xfrm>
        </p:spPr>
        <p:txBody>
          <a:bodyPr>
            <a:normAutofit/>
          </a:bodyPr>
          <a:lstStyle>
            <a:lvl1pPr marL="0" indent="0" algn="ctr">
              <a:buNone/>
              <a:defRPr sz="2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0D209B0F-68D9-4F2A-A1D3-47B40E73F5C3}"/>
              </a:ext>
            </a:extLst>
          </p:cNvPr>
          <p:cNvSpPr txBox="1"/>
          <p:nvPr userDrawn="1"/>
        </p:nvSpPr>
        <p:spPr>
          <a:xfrm>
            <a:off x="273015" y="6240822"/>
            <a:ext cx="3605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92182B"/>
                </a:solidFill>
              </a:rPr>
              <a:t>Gemeente Destelbergen </a:t>
            </a:r>
          </a:p>
          <a:p>
            <a:r>
              <a:rPr lang="nl-BE" sz="1100" dirty="0">
                <a:solidFill>
                  <a:srgbClr val="92182B"/>
                </a:solidFill>
              </a:rPr>
              <a:t>PROJECT 2018</a:t>
            </a: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xmlns="" id="{09999BCB-5325-45A5-AA4E-4DEFED89D468}"/>
              </a:ext>
            </a:extLst>
          </p:cNvPr>
          <p:cNvGrpSpPr/>
          <p:nvPr userDrawn="1"/>
        </p:nvGrpSpPr>
        <p:grpSpPr>
          <a:xfrm>
            <a:off x="8028119" y="6337425"/>
            <a:ext cx="842903" cy="237571"/>
            <a:chOff x="10694279" y="6124047"/>
            <a:chExt cx="1123871" cy="237570"/>
          </a:xfrm>
        </p:grpSpPr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xmlns="" id="{3F092BC5-3C39-4C93-A23C-3EEF817326BD}"/>
                </a:ext>
              </a:extLst>
            </p:cNvPr>
            <p:cNvSpPr txBox="1"/>
            <p:nvPr userDrawn="1"/>
          </p:nvSpPr>
          <p:spPr>
            <a:xfrm>
              <a:off x="10842703" y="6124047"/>
              <a:ext cx="975447" cy="21544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nl-BE" sz="1200" cap="all" spc="90" dirty="0">
                  <a:solidFill>
                    <a:srgbClr val="92182B"/>
                  </a:solidFill>
                  <a:latin typeface="Roboto Black"/>
                </a:rPr>
                <a:t>traject</a:t>
              </a:r>
              <a:endParaRPr lang="en-GB" sz="1200" cap="all" spc="90" dirty="0">
                <a:solidFill>
                  <a:srgbClr val="92182B"/>
                </a:solidFill>
                <a:latin typeface="Roboto Black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xmlns="" id="{CBC91403-31AF-45A5-81DA-C2FCEBF32A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10693281" y="6141020"/>
              <a:ext cx="221595" cy="21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74744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ma - Laby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67448F-C7DB-4426-B726-9A05E87697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" y="2483"/>
            <a:ext cx="9138893" cy="6016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01169-02EB-2449-B7BC-CA08F205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519" y="2163449"/>
            <a:ext cx="6026045" cy="1325563"/>
          </a:xfrm>
        </p:spPr>
        <p:txBody>
          <a:bodyPr anchor="b" anchorCtr="0">
            <a:no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F23066B-7EBB-0F4F-838D-063EE343EA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519" y="3489337"/>
            <a:ext cx="6026045" cy="708025"/>
          </a:xfrm>
        </p:spPr>
        <p:txBody>
          <a:bodyPr>
            <a:normAutofit/>
          </a:bodyPr>
          <a:lstStyle>
            <a:lvl1pPr marL="0" indent="0" algn="ctr">
              <a:buNone/>
              <a:defRPr sz="2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EE5B6391-5C5C-4993-BE36-D7E7E3C2C831}"/>
              </a:ext>
            </a:extLst>
          </p:cNvPr>
          <p:cNvSpPr txBox="1"/>
          <p:nvPr userDrawn="1"/>
        </p:nvSpPr>
        <p:spPr>
          <a:xfrm>
            <a:off x="273015" y="6240822"/>
            <a:ext cx="3605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92182B"/>
                </a:solidFill>
              </a:rPr>
              <a:t>Gemeente Destelbergen</a:t>
            </a:r>
          </a:p>
          <a:p>
            <a:r>
              <a:rPr lang="nl-BE" sz="1100" dirty="0">
                <a:solidFill>
                  <a:srgbClr val="92182B"/>
                </a:solidFill>
              </a:rPr>
              <a:t>PROJECT 2018</a:t>
            </a: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xmlns="" id="{6128CDC3-9301-487A-9A37-D15EF1020A3D}"/>
              </a:ext>
            </a:extLst>
          </p:cNvPr>
          <p:cNvGrpSpPr/>
          <p:nvPr userDrawn="1"/>
        </p:nvGrpSpPr>
        <p:grpSpPr>
          <a:xfrm>
            <a:off x="8028119" y="6337425"/>
            <a:ext cx="842903" cy="237571"/>
            <a:chOff x="10694279" y="6124047"/>
            <a:chExt cx="1123871" cy="237570"/>
          </a:xfrm>
        </p:grpSpPr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xmlns="" id="{D14EEB1C-9FDC-402F-BDEA-200331BA208B}"/>
                </a:ext>
              </a:extLst>
            </p:cNvPr>
            <p:cNvSpPr txBox="1"/>
            <p:nvPr userDrawn="1"/>
          </p:nvSpPr>
          <p:spPr>
            <a:xfrm>
              <a:off x="10842703" y="6124047"/>
              <a:ext cx="975447" cy="21544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nl-BE" sz="1200" cap="all" spc="90" dirty="0">
                  <a:solidFill>
                    <a:srgbClr val="92182B"/>
                  </a:solidFill>
                  <a:latin typeface="Roboto Black"/>
                </a:rPr>
                <a:t>traject</a:t>
              </a:r>
              <a:endParaRPr lang="en-GB" sz="1200" cap="all" spc="90" dirty="0">
                <a:solidFill>
                  <a:srgbClr val="92182B"/>
                </a:solidFill>
                <a:latin typeface="Roboto Black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xmlns="" id="{F4F82BD3-3D6D-486C-A841-1049D283E4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10693281" y="6141020"/>
              <a:ext cx="221595" cy="21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77879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ma -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67448F-C7DB-4426-B726-9A05E87697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" y="2483"/>
            <a:ext cx="9138893" cy="6016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01169-02EB-2449-B7BC-CA08F205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519" y="2163449"/>
            <a:ext cx="6026045" cy="1325563"/>
          </a:xfrm>
        </p:spPr>
        <p:txBody>
          <a:bodyPr anchor="b" anchorCtr="0">
            <a:no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F23066B-7EBB-0F4F-838D-063EE343EA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519" y="3489337"/>
            <a:ext cx="6026045" cy="708025"/>
          </a:xfrm>
        </p:spPr>
        <p:txBody>
          <a:bodyPr>
            <a:normAutofit/>
          </a:bodyPr>
          <a:lstStyle>
            <a:lvl1pPr marL="0" indent="0" algn="ctr">
              <a:buNone/>
              <a:defRPr sz="2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B2511859-5D69-44AA-B004-E3E96BC97980}"/>
              </a:ext>
            </a:extLst>
          </p:cNvPr>
          <p:cNvSpPr txBox="1"/>
          <p:nvPr userDrawn="1"/>
        </p:nvSpPr>
        <p:spPr>
          <a:xfrm>
            <a:off x="273015" y="6240822"/>
            <a:ext cx="3605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92182B"/>
                </a:solidFill>
              </a:rPr>
              <a:t>Gemeente Destelbergen</a:t>
            </a:r>
          </a:p>
          <a:p>
            <a:r>
              <a:rPr lang="nl-BE" sz="1100" dirty="0">
                <a:solidFill>
                  <a:srgbClr val="92182B"/>
                </a:solidFill>
              </a:rPr>
              <a:t>PROJECT 2018</a:t>
            </a: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xmlns="" id="{8C7CAA7A-360D-4724-A027-7F9238383B11}"/>
              </a:ext>
            </a:extLst>
          </p:cNvPr>
          <p:cNvGrpSpPr/>
          <p:nvPr userDrawn="1"/>
        </p:nvGrpSpPr>
        <p:grpSpPr>
          <a:xfrm>
            <a:off x="8028119" y="6337425"/>
            <a:ext cx="842903" cy="237571"/>
            <a:chOff x="10694279" y="6124047"/>
            <a:chExt cx="1123871" cy="237570"/>
          </a:xfrm>
        </p:grpSpPr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xmlns="" id="{FA7F9886-4971-4E4B-BA13-6E268EF441C3}"/>
                </a:ext>
              </a:extLst>
            </p:cNvPr>
            <p:cNvSpPr txBox="1"/>
            <p:nvPr userDrawn="1"/>
          </p:nvSpPr>
          <p:spPr>
            <a:xfrm>
              <a:off x="10842703" y="6124047"/>
              <a:ext cx="975447" cy="21544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nl-BE" sz="1200" cap="all" spc="90" dirty="0">
                  <a:solidFill>
                    <a:srgbClr val="92182B"/>
                  </a:solidFill>
                  <a:latin typeface="Roboto Black"/>
                </a:rPr>
                <a:t>traject</a:t>
              </a:r>
              <a:endParaRPr lang="en-GB" sz="1200" cap="all" spc="90" dirty="0">
                <a:solidFill>
                  <a:srgbClr val="92182B"/>
                </a:solidFill>
                <a:latin typeface="Roboto Black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xmlns="" id="{04179F40-E384-4E1F-95DD-A8CC7AF103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10693281" y="6141020"/>
              <a:ext cx="221595" cy="21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97691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F2CBC-E07D-4CA9-BBBD-39832CFA9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33" y="365129"/>
            <a:ext cx="8322685" cy="1325563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3E88DB-1972-4708-BFBE-9CDDB3E2F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933" y="1825625"/>
            <a:ext cx="8322685" cy="3910157"/>
          </a:xfrm>
        </p:spPr>
        <p:txBody>
          <a:bodyPr>
            <a:noAutofit/>
          </a:bodyPr>
          <a:lstStyle>
            <a:lvl1pPr marL="285750" indent="-285750">
              <a:buSzPct val="11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742950" indent="-285750">
              <a:buSzPct val="11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1200150" indent="-285750">
              <a:buSzPct val="11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SzPct val="11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SzPct val="11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4464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orderl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66416C-B74B-4CED-891F-EE06C06795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99"/>
          <a:stretch/>
        </p:blipFill>
        <p:spPr>
          <a:xfrm>
            <a:off x="37" y="3"/>
            <a:ext cx="9143999" cy="6021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F2CBC-E07D-4CA9-BBBD-39832CFA9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33" y="365129"/>
            <a:ext cx="8322685" cy="1325563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3E88DB-1972-4708-BFBE-9CDDB3E2F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933" y="1825625"/>
            <a:ext cx="8322685" cy="3910157"/>
          </a:xfrm>
        </p:spPr>
        <p:txBody>
          <a:bodyPr>
            <a:noAutofit/>
          </a:bodyPr>
          <a:lstStyle>
            <a:lvl1pPr marL="2857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 marL="7429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2001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379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Borderl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66416C-B74B-4CED-891F-EE06C06795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53" b="12199"/>
          <a:stretch/>
        </p:blipFill>
        <p:spPr>
          <a:xfrm>
            <a:off x="37" y="-1"/>
            <a:ext cx="9143999" cy="68857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F2CBC-E07D-4CA9-BBBD-39832CFA9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33" y="365129"/>
            <a:ext cx="8322685" cy="1325563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3E88DB-1972-4708-BFBE-9CDDB3E2F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933" y="1825625"/>
            <a:ext cx="8322685" cy="3910157"/>
          </a:xfrm>
        </p:spPr>
        <p:txBody>
          <a:bodyPr>
            <a:noAutofit/>
          </a:bodyPr>
          <a:lstStyle>
            <a:lvl1pPr marL="2857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 marL="7429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2001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4974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ceholde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690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ech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66416C-B74B-4CED-891F-EE06C06795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99"/>
          <a:stretch/>
        </p:blipFill>
        <p:spPr>
          <a:xfrm>
            <a:off x="36" y="7"/>
            <a:ext cx="9144001" cy="6021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39D19B-DBE0-4622-815C-7A9B1A9609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012" y="983718"/>
            <a:ext cx="5323013" cy="404978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18302485-CE21-4206-9228-8AC9015FE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70446" y="2382983"/>
            <a:ext cx="1620000" cy="21600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300"/>
              </a:spcBef>
              <a:buNone/>
              <a:defRPr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AC0BE642-941D-44AE-B165-4901AF2041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8528" y="956007"/>
            <a:ext cx="1620000" cy="21600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300"/>
              </a:spcBef>
              <a:buNone/>
              <a:defRPr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xmlns="" id="{5457CE46-0819-48F3-911D-EBD78721B6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77923" y="2811899"/>
            <a:ext cx="1620000" cy="21600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300"/>
              </a:spcBef>
              <a:buNone/>
              <a:defRPr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xmlns="" id="{CD0B4B90-3E98-4B86-A41A-BDA684AEEB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3873" y="1718007"/>
            <a:ext cx="1620000" cy="21600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300"/>
              </a:spcBef>
              <a:buNone/>
              <a:defRPr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xmlns="" id="{3A480D9C-A2DB-4A03-ACEB-BC91DC15E6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00786" y="1357791"/>
            <a:ext cx="1620000" cy="21600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300"/>
              </a:spcBef>
              <a:buNone/>
              <a:defRPr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4684627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E886163-FDDD-4ED3-8BE4-768907591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99"/>
          <a:stretch/>
        </p:blipFill>
        <p:spPr>
          <a:xfrm>
            <a:off x="36" y="6"/>
            <a:ext cx="9144001" cy="6021391"/>
          </a:xfrm>
          <a:prstGeom prst="rect">
            <a:avLst/>
          </a:prstGeom>
        </p:spPr>
      </p:pic>
      <p:sp>
        <p:nvSpPr>
          <p:cNvPr id="13" name="Chart Placeholder 12">
            <a:extLst>
              <a:ext uri="{FF2B5EF4-FFF2-40B4-BE49-F238E27FC236}">
                <a16:creationId xmlns:a16="http://schemas.microsoft.com/office/drawing/2014/main" xmlns="" id="{05F418C8-8DE5-4A7B-8D4A-C10EC0BF386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84898" y="483901"/>
            <a:ext cx="8374856" cy="5494339"/>
          </a:xfrm>
        </p:spPr>
        <p:txBody>
          <a:bodyPr tIns="7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2692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per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C07E3C1-BE4D-4B87-B08F-4087C7ED00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99"/>
          <a:stretch/>
        </p:blipFill>
        <p:spPr>
          <a:xfrm>
            <a:off x="36" y="6"/>
            <a:ext cx="9144001" cy="6021391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6E8BA925-6CEC-4BA7-B2F6-99DD1627AB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57303" y="1017040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xmlns="" id="{B8C14D4E-6FE3-42FF-99DD-7B8F143EA2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57303" y="2493932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xmlns="" id="{58B6A0D7-EB10-405C-A115-E71CEE1089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57303" y="3976792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xmlns="" id="{87F70C4B-F565-4205-B4D0-66D95E6365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88298" y="1017040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xmlns="" id="{C76095BC-A73B-4410-AC26-9C4DB92B64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8298" y="2493932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xmlns="" id="{17B772A4-AECD-4F35-95CD-A5135559C5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88298" y="3976792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xmlns="" id="{A193043C-1441-4CFF-869D-7AFEEF7B3B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70965" y="1017040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xmlns="" id="{EEB1953F-A162-4A7F-92EF-7953554F62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0965" y="3976792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340AFC0-2EC0-45DD-8742-3FFEDFBB3D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001" y="2472965"/>
            <a:ext cx="1026000" cy="1358403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E5905755-1E53-4842-A05F-6F886F3E66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3700" y="526525"/>
            <a:ext cx="2400300" cy="5494915"/>
          </a:xfrm>
        </p:spPr>
        <p:txBody>
          <a:bodyPr lIns="144000" tIns="180000" rIns="144000" bIns="180000" anchor="ctr" anchorCtr="0">
            <a:noAutofit/>
          </a:bodyPr>
          <a:lstStyle>
            <a:lvl1pPr marL="171450" indent="-171450">
              <a:buFontTx/>
              <a:buBlip>
                <a:blip r:embed="rId4"/>
              </a:buBlip>
              <a:defRPr sz="1600">
                <a:solidFill>
                  <a:schemeClr val="tx1"/>
                </a:solidFill>
              </a:defRPr>
            </a:lvl1pPr>
            <a:lvl2pPr marL="628650" indent="-171450">
              <a:buFontTx/>
              <a:buBlip>
                <a:blip r:embed="rId4"/>
              </a:buBlip>
              <a:defRPr sz="1600">
                <a:solidFill>
                  <a:schemeClr val="tx1"/>
                </a:solidFill>
              </a:defRPr>
            </a:lvl2pPr>
            <a:lvl3pPr marL="1085850" indent="-171450">
              <a:buFontTx/>
              <a:buBlip>
                <a:blip r:embed="rId4"/>
              </a:buBlip>
              <a:defRPr sz="1600">
                <a:solidFill>
                  <a:schemeClr val="tx1"/>
                </a:solidFill>
              </a:defRPr>
            </a:lvl3pPr>
            <a:lvl4pPr marL="1543050" indent="-171450">
              <a:buFontTx/>
              <a:buBlip>
                <a:blip r:embed="rId4"/>
              </a:buBlip>
              <a:defRPr sz="1600">
                <a:solidFill>
                  <a:schemeClr val="tx1"/>
                </a:solidFill>
              </a:defRPr>
            </a:lvl4pPr>
            <a:lvl5pPr marL="2000250" indent="-171450">
              <a:buFontTx/>
              <a:buBlip>
                <a:blip r:embed="rId4"/>
              </a:buBlip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270644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6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6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790A9ABD-67D6-44DB-A6A9-EE1C6239822F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B1A62F91-0789-4269-829E-EA3AFF8DB6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531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xmlns="" id="{7CB0C994-AE84-4E63-9D17-EC9DD6994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73" y="527107"/>
            <a:ext cx="8397478" cy="5558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508A2E-70F8-4087-9AF1-0357C6F918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6403"/>
            <a:ext cx="9144000" cy="425196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A3BA6D1E-2667-4212-9928-8306BA28C565}"/>
              </a:ext>
            </a:extLst>
          </p:cNvPr>
          <p:cNvSpPr txBox="1"/>
          <p:nvPr userDrawn="1"/>
        </p:nvSpPr>
        <p:spPr>
          <a:xfrm>
            <a:off x="273015" y="6240822"/>
            <a:ext cx="3605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92182B"/>
                </a:solidFill>
              </a:rPr>
              <a:t>CLIENT – PROJECT</a:t>
            </a:r>
          </a:p>
          <a:p>
            <a:r>
              <a:rPr lang="nl-BE" sz="1100" dirty="0">
                <a:solidFill>
                  <a:srgbClr val="92182B"/>
                </a:solidFill>
              </a:rPr>
              <a:t>PROJECT 2018</a:t>
            </a:r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xmlns="" id="{C4C321A3-1706-41A3-B588-082B1B3E1A31}"/>
              </a:ext>
            </a:extLst>
          </p:cNvPr>
          <p:cNvGrpSpPr/>
          <p:nvPr userDrawn="1"/>
        </p:nvGrpSpPr>
        <p:grpSpPr>
          <a:xfrm>
            <a:off x="8028119" y="6337425"/>
            <a:ext cx="842903" cy="237571"/>
            <a:chOff x="10694279" y="6124047"/>
            <a:chExt cx="1123871" cy="237570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xmlns="" id="{EB3416DB-BBF8-4814-A3DB-65A47532C14B}"/>
                </a:ext>
              </a:extLst>
            </p:cNvPr>
            <p:cNvSpPr txBox="1"/>
            <p:nvPr userDrawn="1"/>
          </p:nvSpPr>
          <p:spPr>
            <a:xfrm>
              <a:off x="10842703" y="6124047"/>
              <a:ext cx="975447" cy="21544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nl-BE" sz="1200" cap="all" spc="90" dirty="0">
                  <a:solidFill>
                    <a:srgbClr val="92182B"/>
                  </a:solidFill>
                  <a:latin typeface="Roboto Black"/>
                </a:rPr>
                <a:t>traject</a:t>
              </a:r>
              <a:endParaRPr lang="en-GB" sz="1200" cap="all" spc="90" dirty="0">
                <a:solidFill>
                  <a:srgbClr val="92182B"/>
                </a:solidFill>
                <a:latin typeface="Roboto Black"/>
              </a:endParaRPr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xmlns="" id="{6CF40556-65DE-4523-9533-63D55C4FA3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10693281" y="6141020"/>
              <a:ext cx="221595" cy="21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36188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E5905755-1E53-4842-A05F-6F886F3E66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00700" y="1587097"/>
            <a:ext cx="2355539" cy="612000"/>
          </a:xfrm>
        </p:spPr>
        <p:txBody>
          <a:bodyPr lIns="0" tIns="36000" rIns="144000" bIns="36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4C6DD2-FDF0-486E-81E0-32095A50E7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133" y="1607845"/>
            <a:ext cx="2106553" cy="2811023"/>
          </a:xfrm>
          <a:prstGeom prst="rect">
            <a:avLst/>
          </a:prstGeom>
        </p:spPr>
      </p:pic>
      <p:sp>
        <p:nvSpPr>
          <p:cNvPr id="20" name="Text Placeholder 22">
            <a:extLst>
              <a:ext uri="{FF2B5EF4-FFF2-40B4-BE49-F238E27FC236}">
                <a16:creationId xmlns:a16="http://schemas.microsoft.com/office/drawing/2014/main" xmlns="" id="{F9A9DD35-CCED-45A6-98E7-7DADDF96D4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00700" y="2917692"/>
            <a:ext cx="2355539" cy="612000"/>
          </a:xfrm>
        </p:spPr>
        <p:txBody>
          <a:bodyPr lIns="0" tIns="36000" rIns="144000" bIns="36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9A17D4-C502-455C-B0A3-F8C5F8E16351}"/>
              </a:ext>
            </a:extLst>
          </p:cNvPr>
          <p:cNvSpPr txBox="1"/>
          <p:nvPr/>
        </p:nvSpPr>
        <p:spPr>
          <a:xfrm>
            <a:off x="6000671" y="4248345"/>
            <a:ext cx="5482338" cy="813905"/>
          </a:xfrm>
          <a:prstGeom prst="rect">
            <a:avLst/>
          </a:prstGeom>
          <a:noFill/>
        </p:spPr>
        <p:txBody>
          <a:bodyPr wrap="square" lIns="0" tIns="36000" rIns="36000" bIns="36000" rtlCol="0">
            <a:noAutofit/>
          </a:bodyPr>
          <a:lstStyle/>
          <a:p>
            <a:r>
              <a:rPr lang="nl-BE" sz="1600" dirty="0">
                <a:solidFill>
                  <a:srgbClr val="A3A4A4"/>
                </a:solidFill>
                <a:latin typeface="Roboto Black"/>
              </a:rPr>
              <a:t>@</a:t>
            </a:r>
            <a:r>
              <a:rPr lang="nl-BE" sz="1600" dirty="0" err="1">
                <a:solidFill>
                  <a:srgbClr val="A3A4A4"/>
                </a:solidFill>
                <a:latin typeface="Roboto Black"/>
              </a:rPr>
              <a:t>trajectmobility</a:t>
            </a:r>
            <a:endParaRPr lang="en-GB" sz="1600" dirty="0">
              <a:solidFill>
                <a:srgbClr val="A3A4A4"/>
              </a:solidFill>
              <a:latin typeface="Roboto Black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105B3DF-92AD-40B3-AA19-F7BA53C70D43}"/>
              </a:ext>
            </a:extLst>
          </p:cNvPr>
          <p:cNvSpPr txBox="1"/>
          <p:nvPr/>
        </p:nvSpPr>
        <p:spPr>
          <a:xfrm>
            <a:off x="1793632" y="2743209"/>
            <a:ext cx="1682642" cy="541607"/>
          </a:xfrm>
          <a:prstGeom prst="rect">
            <a:avLst/>
          </a:prstGeom>
          <a:noFill/>
        </p:spPr>
        <p:txBody>
          <a:bodyPr wrap="square" lIns="0" tIns="72000" bIns="72000" rtlCol="0">
            <a:noAutofit/>
          </a:bodyPr>
          <a:lstStyle/>
          <a:p>
            <a:r>
              <a:rPr lang="nl-BE" sz="2800" cap="all" spc="-100" dirty="0" err="1">
                <a:solidFill>
                  <a:srgbClr val="A3A4A4"/>
                </a:solidFill>
                <a:latin typeface="Roboto Black"/>
              </a:rPr>
              <a:t>Thank</a:t>
            </a:r>
            <a:r>
              <a:rPr lang="nl-BE" sz="2800" cap="all" spc="-100" dirty="0">
                <a:solidFill>
                  <a:srgbClr val="A3A4A4"/>
                </a:solidFill>
                <a:latin typeface="Roboto Black"/>
              </a:rPr>
              <a:t> </a:t>
            </a:r>
            <a:r>
              <a:rPr lang="nl-BE" sz="2800" cap="all" spc="-100" dirty="0" err="1">
                <a:solidFill>
                  <a:srgbClr val="A3A4A4"/>
                </a:solidFill>
                <a:latin typeface="Roboto Black"/>
              </a:rPr>
              <a:t>You</a:t>
            </a:r>
            <a:endParaRPr lang="en-GB" sz="2800" cap="all" spc="-100" dirty="0">
              <a:solidFill>
                <a:srgbClr val="A3A4A4"/>
              </a:solidFill>
              <a:latin typeface="Roboto Black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4E053DED-87A0-4C84-96BF-F626715EC4E2}"/>
              </a:ext>
            </a:extLst>
          </p:cNvPr>
          <p:cNvSpPr txBox="1"/>
          <p:nvPr userDrawn="1"/>
        </p:nvSpPr>
        <p:spPr>
          <a:xfrm>
            <a:off x="273015" y="6240822"/>
            <a:ext cx="3605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92182B"/>
                </a:solidFill>
              </a:rPr>
              <a:t>CLIENT – PROJECT</a:t>
            </a:r>
          </a:p>
          <a:p>
            <a:r>
              <a:rPr lang="nl-BE" sz="1100" dirty="0">
                <a:solidFill>
                  <a:srgbClr val="92182B"/>
                </a:solidFill>
              </a:rPr>
              <a:t>PROJECT 2018</a:t>
            </a:r>
          </a:p>
        </p:txBody>
      </p:sp>
      <p:grpSp>
        <p:nvGrpSpPr>
          <p:cNvPr id="8" name="Group 15">
            <a:extLst>
              <a:ext uri="{FF2B5EF4-FFF2-40B4-BE49-F238E27FC236}">
                <a16:creationId xmlns:a16="http://schemas.microsoft.com/office/drawing/2014/main" xmlns="" id="{E3D20A07-92E6-4BC2-8361-3C61A860EF41}"/>
              </a:ext>
            </a:extLst>
          </p:cNvPr>
          <p:cNvGrpSpPr/>
          <p:nvPr userDrawn="1"/>
        </p:nvGrpSpPr>
        <p:grpSpPr>
          <a:xfrm>
            <a:off x="8028119" y="6337425"/>
            <a:ext cx="842903" cy="237571"/>
            <a:chOff x="10694279" y="6124047"/>
            <a:chExt cx="1123871" cy="237570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xmlns="" id="{35AEF866-D524-4609-81C4-DE1CC69031E6}"/>
                </a:ext>
              </a:extLst>
            </p:cNvPr>
            <p:cNvSpPr txBox="1"/>
            <p:nvPr userDrawn="1"/>
          </p:nvSpPr>
          <p:spPr>
            <a:xfrm>
              <a:off x="10842703" y="6124047"/>
              <a:ext cx="975447" cy="21544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nl-BE" sz="1200" cap="all" spc="90" dirty="0">
                  <a:solidFill>
                    <a:srgbClr val="92182B"/>
                  </a:solidFill>
                  <a:latin typeface="Roboto Black"/>
                </a:rPr>
                <a:t>traject</a:t>
              </a:r>
              <a:endParaRPr lang="en-GB" sz="1200" cap="all" spc="90" dirty="0">
                <a:solidFill>
                  <a:srgbClr val="92182B"/>
                </a:solidFill>
                <a:latin typeface="Roboto Black"/>
              </a:endParaRPr>
            </a:p>
          </p:txBody>
        </p:sp>
        <p:pic>
          <p:nvPicPr>
            <p:cNvPr id="11" name="Picture 17">
              <a:extLst>
                <a:ext uri="{FF2B5EF4-FFF2-40B4-BE49-F238E27FC236}">
                  <a16:creationId xmlns:a16="http://schemas.microsoft.com/office/drawing/2014/main" xmlns="" id="{CAB9B661-4328-45F2-86BF-6C3939888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10693281" y="6141020"/>
              <a:ext cx="221595" cy="21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43591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B1800D-F5C4-4F07-8685-D5C3B539B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54061B64-163B-4949-9C6C-41A1BCB2E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571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-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37B13F2-4D07-4D14-A465-11CD7D001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2"/>
          <a:stretch/>
        </p:blipFill>
        <p:spPr>
          <a:xfrm>
            <a:off x="10" y="-20557"/>
            <a:ext cx="9171411" cy="60419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A24B91B-13D2-4D41-A759-734B042B04CA}"/>
              </a:ext>
            </a:extLst>
          </p:cNvPr>
          <p:cNvSpPr/>
          <p:nvPr userDrawn="1"/>
        </p:nvSpPr>
        <p:spPr>
          <a:xfrm>
            <a:off x="6840142" y="-20557"/>
            <a:ext cx="2323460" cy="604194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E5905755-1E53-4842-A05F-6F886F3E66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2384" y="2123049"/>
            <a:ext cx="1755000" cy="612000"/>
          </a:xfrm>
        </p:spPr>
        <p:txBody>
          <a:bodyPr lIns="0" tIns="36000" rIns="144000" bIns="36000" anchor="t" anchorCtr="0">
            <a:noAutofit/>
          </a:bodyPr>
          <a:lstStyle>
            <a:lvl1pPr marL="0" indent="0">
              <a:lnSpc>
                <a:spcPts val="105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xmlns="" id="{F9A9DD35-CCED-45A6-98E7-7DADDF96D4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2384" y="2802987"/>
            <a:ext cx="1755000" cy="612000"/>
          </a:xfrm>
        </p:spPr>
        <p:txBody>
          <a:bodyPr lIns="0" tIns="36000" rIns="144000" bIns="36000" anchor="t" anchorCtr="0">
            <a:noAutofit/>
          </a:bodyPr>
          <a:lstStyle>
            <a:lvl1pPr marL="0" indent="0">
              <a:lnSpc>
                <a:spcPts val="105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xmlns="" id="{D9E93D2B-FFCE-4E68-AE4C-1592515C12B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02384" y="3726021"/>
            <a:ext cx="1755000" cy="485543"/>
          </a:xfrm>
        </p:spPr>
        <p:txBody>
          <a:bodyPr lIns="0" tIns="36000" rIns="144000" bIns="36000" anchor="t" anchorCtr="0">
            <a:noAutofit/>
          </a:bodyPr>
          <a:lstStyle>
            <a:lvl1pPr marL="0" indent="0">
              <a:lnSpc>
                <a:spcPts val="105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9A17D4-C502-455C-B0A3-F8C5F8E16351}"/>
              </a:ext>
            </a:extLst>
          </p:cNvPr>
          <p:cNvSpPr txBox="1"/>
          <p:nvPr userDrawn="1"/>
        </p:nvSpPr>
        <p:spPr>
          <a:xfrm>
            <a:off x="7102384" y="5118061"/>
            <a:ext cx="1620000" cy="349703"/>
          </a:xfrm>
          <a:prstGeom prst="rect">
            <a:avLst/>
          </a:prstGeom>
          <a:noFill/>
        </p:spPr>
        <p:txBody>
          <a:bodyPr wrap="square" lIns="0" tIns="36000" rIns="36000" bIns="36000" rtlCol="0">
            <a:noAutofit/>
          </a:bodyPr>
          <a:lstStyle/>
          <a:p>
            <a:r>
              <a:rPr lang="nl-BE" sz="1200" dirty="0">
                <a:solidFill>
                  <a:srgbClr val="FFFFFF">
                    <a:lumMod val="50000"/>
                  </a:srgbClr>
                </a:solidFill>
                <a:latin typeface="Roboto Black"/>
              </a:rPr>
              <a:t>@</a:t>
            </a:r>
            <a:r>
              <a:rPr lang="nl-BE" sz="1200" dirty="0" err="1">
                <a:solidFill>
                  <a:srgbClr val="FFFFFF">
                    <a:lumMod val="50000"/>
                  </a:srgbClr>
                </a:solidFill>
                <a:latin typeface="Roboto Black"/>
              </a:rPr>
              <a:t>trajectmobility</a:t>
            </a:r>
            <a:endParaRPr lang="en-GB" sz="1200" dirty="0">
              <a:solidFill>
                <a:srgbClr val="FFFFFF">
                  <a:lumMod val="50000"/>
                </a:srgbClr>
              </a:solidFill>
              <a:latin typeface="Roboto Black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05EA8C8-45C6-48BF-8EFD-87F3836681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30" y="968893"/>
            <a:ext cx="702000" cy="9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549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745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a - Men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EEFC4035-5D0B-44B3-B52C-FC5830865B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" b="46700"/>
          <a:stretch/>
        </p:blipFill>
        <p:spPr>
          <a:xfrm>
            <a:off x="0" y="-117987"/>
            <a:ext cx="9144000" cy="6150429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0D209B0F-68D9-4F2A-A1D3-47B40E73F5C3}"/>
              </a:ext>
            </a:extLst>
          </p:cNvPr>
          <p:cNvSpPr txBox="1"/>
          <p:nvPr userDrawn="1"/>
        </p:nvSpPr>
        <p:spPr>
          <a:xfrm>
            <a:off x="273015" y="6248807"/>
            <a:ext cx="3605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92182B"/>
                </a:solidFill>
              </a:rPr>
              <a:t>Gemeente Destelbergen</a:t>
            </a:r>
          </a:p>
          <a:p>
            <a:r>
              <a:rPr lang="nl-BE" sz="1100" dirty="0">
                <a:solidFill>
                  <a:srgbClr val="92182B"/>
                </a:solidFill>
              </a:rPr>
              <a:t>September 2018</a:t>
            </a: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xmlns="" id="{09999BCB-5325-45A5-AA4E-4DEFED89D468}"/>
              </a:ext>
            </a:extLst>
          </p:cNvPr>
          <p:cNvGrpSpPr/>
          <p:nvPr userDrawn="1"/>
        </p:nvGrpSpPr>
        <p:grpSpPr>
          <a:xfrm>
            <a:off x="8028118" y="6337425"/>
            <a:ext cx="842903" cy="237571"/>
            <a:chOff x="10694279" y="6124047"/>
            <a:chExt cx="1123871" cy="237570"/>
          </a:xfrm>
        </p:grpSpPr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xmlns="" id="{3F092BC5-3C39-4C93-A23C-3EEF817326BD}"/>
                </a:ext>
              </a:extLst>
            </p:cNvPr>
            <p:cNvSpPr txBox="1"/>
            <p:nvPr userDrawn="1"/>
          </p:nvSpPr>
          <p:spPr>
            <a:xfrm>
              <a:off x="10842703" y="6124047"/>
              <a:ext cx="975447" cy="21544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nl-BE" sz="1200" cap="all" spc="90" dirty="0">
                  <a:solidFill>
                    <a:srgbClr val="92182B"/>
                  </a:solidFill>
                  <a:latin typeface="Roboto Black"/>
                </a:rPr>
                <a:t>traject</a:t>
              </a:r>
              <a:endParaRPr lang="en-GB" sz="1200" cap="all" spc="90" dirty="0">
                <a:solidFill>
                  <a:srgbClr val="92182B"/>
                </a:solidFill>
                <a:latin typeface="Roboto Black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xmlns="" id="{CBC91403-31AF-45A5-81DA-C2FCEBF32A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10693281" y="6141020"/>
              <a:ext cx="221595" cy="219600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5BEC43CD-3F9B-4B1B-9158-50CBD830FB6E}"/>
              </a:ext>
            </a:extLst>
          </p:cNvPr>
          <p:cNvSpPr txBox="1">
            <a:spLocks/>
          </p:cNvSpPr>
          <p:nvPr userDrawn="1"/>
        </p:nvSpPr>
        <p:spPr>
          <a:xfrm>
            <a:off x="1702665" y="1997997"/>
            <a:ext cx="6026045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>
                <a:solidFill>
                  <a:srgbClr val="FFFFFF"/>
                </a:solidFill>
              </a:rPr>
              <a:t>Traject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24B297A4-BBF7-40EF-89EE-586132FAD277}"/>
              </a:ext>
            </a:extLst>
          </p:cNvPr>
          <p:cNvSpPr txBox="1">
            <a:spLocks/>
          </p:cNvSpPr>
          <p:nvPr userDrawn="1"/>
        </p:nvSpPr>
        <p:spPr>
          <a:xfrm>
            <a:off x="1819556" y="3311233"/>
            <a:ext cx="6026045" cy="708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Tx/>
              <a:buNone/>
              <a:defRPr sz="26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dirty="0">
                <a:solidFill>
                  <a:srgbClr val="FFFFFF"/>
                </a:solidFill>
              </a:rPr>
              <a:t>CORPORATE MOBILITY MANAGEMENT</a:t>
            </a:r>
          </a:p>
        </p:txBody>
      </p:sp>
    </p:spTree>
    <p:extLst>
      <p:ext uri="{BB962C8B-B14F-4D97-AF65-F5344CB8AC3E}">
        <p14:creationId xmlns:p14="http://schemas.microsoft.com/office/powerpoint/2010/main" val="35440558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ma - Men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67448F-C7DB-4426-B726-9A05E8769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" t="13435" r="29" b="19050"/>
          <a:stretch/>
        </p:blipFill>
        <p:spPr>
          <a:xfrm>
            <a:off x="0" y="-1"/>
            <a:ext cx="9144000" cy="6105833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52750FDA-61B6-4A73-B079-8D70C78C394D}"/>
              </a:ext>
            </a:extLst>
          </p:cNvPr>
          <p:cNvSpPr txBox="1"/>
          <p:nvPr userDrawn="1"/>
        </p:nvSpPr>
        <p:spPr>
          <a:xfrm>
            <a:off x="169775" y="6212977"/>
            <a:ext cx="3605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92182B"/>
                </a:solidFill>
              </a:rPr>
              <a:t>Gemeente Destelbergen </a:t>
            </a:r>
          </a:p>
          <a:p>
            <a:r>
              <a:rPr lang="nl-BE" sz="1100" dirty="0">
                <a:solidFill>
                  <a:srgbClr val="92182B"/>
                </a:solidFill>
              </a:rPr>
              <a:t>September 2018</a:t>
            </a: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xmlns="" id="{7714C970-0999-4F32-8079-9EAFFBFEFEDB}"/>
              </a:ext>
            </a:extLst>
          </p:cNvPr>
          <p:cNvGrpSpPr/>
          <p:nvPr userDrawn="1"/>
        </p:nvGrpSpPr>
        <p:grpSpPr>
          <a:xfrm>
            <a:off x="8028118" y="6337425"/>
            <a:ext cx="842903" cy="237571"/>
            <a:chOff x="10694279" y="6124047"/>
            <a:chExt cx="1123871" cy="237570"/>
          </a:xfrm>
        </p:grpSpPr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xmlns="" id="{45F8BD2C-E4D8-4765-9EF9-42F470ED76E1}"/>
                </a:ext>
              </a:extLst>
            </p:cNvPr>
            <p:cNvSpPr txBox="1"/>
            <p:nvPr userDrawn="1"/>
          </p:nvSpPr>
          <p:spPr>
            <a:xfrm>
              <a:off x="10842703" y="6124047"/>
              <a:ext cx="975447" cy="21544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nl-BE" sz="1200" cap="all" spc="90" dirty="0">
                  <a:solidFill>
                    <a:srgbClr val="92182B"/>
                  </a:solidFill>
                  <a:latin typeface="Roboto Black"/>
                </a:rPr>
                <a:t>traject</a:t>
              </a:r>
              <a:endParaRPr lang="en-GB" sz="1200" cap="all" spc="90" dirty="0">
                <a:solidFill>
                  <a:srgbClr val="92182B"/>
                </a:solidFill>
                <a:latin typeface="Roboto Black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xmlns="" id="{32DB6146-1B5C-4AD8-A777-D19365522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10693281" y="6141020"/>
              <a:ext cx="221595" cy="219600"/>
            </a:xfrm>
            <a:prstGeom prst="rect">
              <a:avLst/>
            </a:prstGeom>
          </p:spPr>
        </p:pic>
      </p:grpSp>
      <p:sp>
        <p:nvSpPr>
          <p:cNvPr id="14" name="Title 4">
            <a:extLst>
              <a:ext uri="{FF2B5EF4-FFF2-40B4-BE49-F238E27FC236}">
                <a16:creationId xmlns:a16="http://schemas.microsoft.com/office/drawing/2014/main" xmlns="" id="{7D49987C-B0C7-4AAC-8811-31FCA54B4976}"/>
              </a:ext>
            </a:extLst>
          </p:cNvPr>
          <p:cNvSpPr txBox="1">
            <a:spLocks/>
          </p:cNvSpPr>
          <p:nvPr userDrawn="1"/>
        </p:nvSpPr>
        <p:spPr>
          <a:xfrm>
            <a:off x="4306439" y="1456489"/>
            <a:ext cx="6026045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b="1" dirty="0">
                <a:solidFill>
                  <a:srgbClr val="92182B"/>
                </a:solidFill>
              </a:rPr>
              <a:t>TRAJECT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xmlns="" id="{4268850E-F681-456C-BC57-065789C44CD9}"/>
              </a:ext>
            </a:extLst>
          </p:cNvPr>
          <p:cNvSpPr txBox="1">
            <a:spLocks/>
          </p:cNvSpPr>
          <p:nvPr userDrawn="1"/>
        </p:nvSpPr>
        <p:spPr>
          <a:xfrm>
            <a:off x="4371025" y="2861505"/>
            <a:ext cx="6026045" cy="708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Tx/>
              <a:buNone/>
              <a:defRPr sz="26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>
                <a:solidFill>
                  <a:srgbClr val="92182B"/>
                </a:solidFill>
              </a:rPr>
              <a:t>CORPORATE </a:t>
            </a:r>
            <a:br>
              <a:rPr lang="nl-BE" dirty="0">
                <a:solidFill>
                  <a:srgbClr val="92182B"/>
                </a:solidFill>
              </a:rPr>
            </a:br>
            <a:r>
              <a:rPr lang="nl-BE" dirty="0">
                <a:solidFill>
                  <a:srgbClr val="92182B"/>
                </a:solidFill>
              </a:rPr>
              <a:t>MOBILITY MANAGEMENT</a:t>
            </a:r>
          </a:p>
        </p:txBody>
      </p:sp>
    </p:spTree>
    <p:extLst>
      <p:ext uri="{BB962C8B-B14F-4D97-AF65-F5344CB8AC3E}">
        <p14:creationId xmlns:p14="http://schemas.microsoft.com/office/powerpoint/2010/main" val="9166427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hema - Men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67448F-C7DB-4426-B726-9A05E87697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" y="48"/>
            <a:ext cx="9138893" cy="6016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01169-02EB-2449-B7BC-CA08F205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518" y="2163445"/>
            <a:ext cx="6026045" cy="1325563"/>
          </a:xfrm>
        </p:spPr>
        <p:txBody>
          <a:bodyPr anchor="b" anchorCtr="0">
            <a:no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F23066B-7EBB-0F4F-838D-063EE343EA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518" y="3489337"/>
            <a:ext cx="6026045" cy="708025"/>
          </a:xfrm>
        </p:spPr>
        <p:txBody>
          <a:bodyPr>
            <a:normAutofit/>
          </a:bodyPr>
          <a:lstStyle>
            <a:lvl1pPr marL="0" indent="0" algn="ctr">
              <a:buNone/>
              <a:defRPr sz="2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0D209B0F-68D9-4F2A-A1D3-47B40E73F5C3}"/>
              </a:ext>
            </a:extLst>
          </p:cNvPr>
          <p:cNvSpPr txBox="1"/>
          <p:nvPr userDrawn="1"/>
        </p:nvSpPr>
        <p:spPr>
          <a:xfrm>
            <a:off x="273015" y="6240821"/>
            <a:ext cx="3605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92182B"/>
                </a:solidFill>
              </a:rPr>
              <a:t>Gemeente Destelbergen </a:t>
            </a:r>
          </a:p>
          <a:p>
            <a:r>
              <a:rPr lang="nl-BE" sz="1100" dirty="0">
                <a:solidFill>
                  <a:srgbClr val="92182B"/>
                </a:solidFill>
              </a:rPr>
              <a:t>PROJECT 2018</a:t>
            </a: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xmlns="" id="{09999BCB-5325-45A5-AA4E-4DEFED89D468}"/>
              </a:ext>
            </a:extLst>
          </p:cNvPr>
          <p:cNvGrpSpPr/>
          <p:nvPr userDrawn="1"/>
        </p:nvGrpSpPr>
        <p:grpSpPr>
          <a:xfrm>
            <a:off x="8028118" y="6337425"/>
            <a:ext cx="842903" cy="237571"/>
            <a:chOff x="10694279" y="6124047"/>
            <a:chExt cx="1123871" cy="237570"/>
          </a:xfrm>
        </p:grpSpPr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xmlns="" id="{3F092BC5-3C39-4C93-A23C-3EEF817326BD}"/>
                </a:ext>
              </a:extLst>
            </p:cNvPr>
            <p:cNvSpPr txBox="1"/>
            <p:nvPr userDrawn="1"/>
          </p:nvSpPr>
          <p:spPr>
            <a:xfrm>
              <a:off x="10842703" y="6124047"/>
              <a:ext cx="975447" cy="21544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nl-BE" sz="1200" cap="all" spc="90" dirty="0">
                  <a:solidFill>
                    <a:srgbClr val="92182B"/>
                  </a:solidFill>
                  <a:latin typeface="Roboto Black"/>
                </a:rPr>
                <a:t>traject</a:t>
              </a:r>
              <a:endParaRPr lang="en-GB" sz="1200" cap="all" spc="90" dirty="0">
                <a:solidFill>
                  <a:srgbClr val="92182B"/>
                </a:solidFill>
                <a:latin typeface="Roboto Black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xmlns="" id="{CBC91403-31AF-45A5-81DA-C2FCEBF32A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10693281" y="6141020"/>
              <a:ext cx="221595" cy="21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18653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ma - Laby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67448F-C7DB-4426-B726-9A05E87697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" y="2483"/>
            <a:ext cx="9138893" cy="6016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01169-02EB-2449-B7BC-CA08F205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518" y="2163445"/>
            <a:ext cx="6026045" cy="1325563"/>
          </a:xfrm>
        </p:spPr>
        <p:txBody>
          <a:bodyPr anchor="b" anchorCtr="0">
            <a:no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F23066B-7EBB-0F4F-838D-063EE343EA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518" y="3489337"/>
            <a:ext cx="6026045" cy="708025"/>
          </a:xfrm>
        </p:spPr>
        <p:txBody>
          <a:bodyPr>
            <a:normAutofit/>
          </a:bodyPr>
          <a:lstStyle>
            <a:lvl1pPr marL="0" indent="0" algn="ctr">
              <a:buNone/>
              <a:defRPr sz="2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EE5B6391-5C5C-4993-BE36-D7E7E3C2C831}"/>
              </a:ext>
            </a:extLst>
          </p:cNvPr>
          <p:cNvSpPr txBox="1"/>
          <p:nvPr userDrawn="1"/>
        </p:nvSpPr>
        <p:spPr>
          <a:xfrm>
            <a:off x="273015" y="6240821"/>
            <a:ext cx="3605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92182B"/>
                </a:solidFill>
              </a:rPr>
              <a:t>Gemeente Destelbergen</a:t>
            </a:r>
          </a:p>
          <a:p>
            <a:r>
              <a:rPr lang="nl-BE" sz="1100" dirty="0">
                <a:solidFill>
                  <a:srgbClr val="92182B"/>
                </a:solidFill>
              </a:rPr>
              <a:t>PROJECT 2018</a:t>
            </a: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xmlns="" id="{6128CDC3-9301-487A-9A37-D15EF1020A3D}"/>
              </a:ext>
            </a:extLst>
          </p:cNvPr>
          <p:cNvGrpSpPr/>
          <p:nvPr userDrawn="1"/>
        </p:nvGrpSpPr>
        <p:grpSpPr>
          <a:xfrm>
            <a:off x="8028118" y="6337425"/>
            <a:ext cx="842903" cy="237571"/>
            <a:chOff x="10694279" y="6124047"/>
            <a:chExt cx="1123871" cy="237570"/>
          </a:xfrm>
        </p:grpSpPr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xmlns="" id="{D14EEB1C-9FDC-402F-BDEA-200331BA208B}"/>
                </a:ext>
              </a:extLst>
            </p:cNvPr>
            <p:cNvSpPr txBox="1"/>
            <p:nvPr userDrawn="1"/>
          </p:nvSpPr>
          <p:spPr>
            <a:xfrm>
              <a:off x="10842703" y="6124047"/>
              <a:ext cx="975447" cy="21544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nl-BE" sz="1200" cap="all" spc="90" dirty="0">
                  <a:solidFill>
                    <a:srgbClr val="92182B"/>
                  </a:solidFill>
                  <a:latin typeface="Roboto Black"/>
                </a:rPr>
                <a:t>traject</a:t>
              </a:r>
              <a:endParaRPr lang="en-GB" sz="1200" cap="all" spc="90" dirty="0">
                <a:solidFill>
                  <a:srgbClr val="92182B"/>
                </a:solidFill>
                <a:latin typeface="Roboto Black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xmlns="" id="{F4F82BD3-3D6D-486C-A841-1049D283E4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10693281" y="6141020"/>
              <a:ext cx="221595" cy="21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15366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ma -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67448F-C7DB-4426-B726-9A05E87697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" y="2483"/>
            <a:ext cx="9138893" cy="6016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01169-02EB-2449-B7BC-CA08F205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518" y="2163445"/>
            <a:ext cx="6026045" cy="1325563"/>
          </a:xfrm>
        </p:spPr>
        <p:txBody>
          <a:bodyPr anchor="b" anchorCtr="0">
            <a:no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F23066B-7EBB-0F4F-838D-063EE343EA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518" y="3489337"/>
            <a:ext cx="6026045" cy="708025"/>
          </a:xfrm>
        </p:spPr>
        <p:txBody>
          <a:bodyPr>
            <a:normAutofit/>
          </a:bodyPr>
          <a:lstStyle>
            <a:lvl1pPr marL="0" indent="0" algn="ctr">
              <a:buNone/>
              <a:defRPr sz="2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B2511859-5D69-44AA-B004-E3E96BC97980}"/>
              </a:ext>
            </a:extLst>
          </p:cNvPr>
          <p:cNvSpPr txBox="1"/>
          <p:nvPr userDrawn="1"/>
        </p:nvSpPr>
        <p:spPr>
          <a:xfrm>
            <a:off x="273015" y="6240821"/>
            <a:ext cx="3605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92182B"/>
                </a:solidFill>
              </a:rPr>
              <a:t>Gemeente Destelbergen</a:t>
            </a:r>
          </a:p>
          <a:p>
            <a:r>
              <a:rPr lang="nl-BE" sz="1100" dirty="0">
                <a:solidFill>
                  <a:srgbClr val="92182B"/>
                </a:solidFill>
              </a:rPr>
              <a:t>PROJECT 2018</a:t>
            </a: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xmlns="" id="{8C7CAA7A-360D-4724-A027-7F9238383B11}"/>
              </a:ext>
            </a:extLst>
          </p:cNvPr>
          <p:cNvGrpSpPr/>
          <p:nvPr userDrawn="1"/>
        </p:nvGrpSpPr>
        <p:grpSpPr>
          <a:xfrm>
            <a:off x="8028118" y="6337425"/>
            <a:ext cx="842903" cy="237571"/>
            <a:chOff x="10694279" y="6124047"/>
            <a:chExt cx="1123871" cy="237570"/>
          </a:xfrm>
        </p:grpSpPr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xmlns="" id="{FA7F9886-4971-4E4B-BA13-6E268EF441C3}"/>
                </a:ext>
              </a:extLst>
            </p:cNvPr>
            <p:cNvSpPr txBox="1"/>
            <p:nvPr userDrawn="1"/>
          </p:nvSpPr>
          <p:spPr>
            <a:xfrm>
              <a:off x="10842703" y="6124047"/>
              <a:ext cx="975447" cy="21544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nl-BE" sz="1200" cap="all" spc="90" dirty="0">
                  <a:solidFill>
                    <a:srgbClr val="92182B"/>
                  </a:solidFill>
                  <a:latin typeface="Roboto Black"/>
                </a:rPr>
                <a:t>traject</a:t>
              </a:r>
              <a:endParaRPr lang="en-GB" sz="1200" cap="all" spc="90" dirty="0">
                <a:solidFill>
                  <a:srgbClr val="92182B"/>
                </a:solidFill>
                <a:latin typeface="Roboto Black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xmlns="" id="{04179F40-E384-4E1F-95DD-A8CC7AF103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10693281" y="6141020"/>
              <a:ext cx="221595" cy="21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48469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F2CBC-E07D-4CA9-BBBD-39832CFA9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32" y="365129"/>
            <a:ext cx="8322685" cy="1325563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3E88DB-1972-4708-BFBE-9CDDB3E2F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932" y="1825625"/>
            <a:ext cx="8322685" cy="3910157"/>
          </a:xfrm>
        </p:spPr>
        <p:txBody>
          <a:bodyPr>
            <a:noAutofit/>
          </a:bodyPr>
          <a:lstStyle>
            <a:lvl1pPr marL="285750" indent="-285750">
              <a:buSzPct val="11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742950" indent="-285750">
              <a:buSzPct val="11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1200150" indent="-285750">
              <a:buSzPct val="11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SzPct val="11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SzPct val="11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15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790A9ABD-67D6-44DB-A6A9-EE1C6239822F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B1A62F91-0789-4269-829E-EA3AFF8DB6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2722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orderl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66416C-B74B-4CED-891F-EE06C06795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99"/>
          <a:stretch/>
        </p:blipFill>
        <p:spPr>
          <a:xfrm>
            <a:off x="36" y="3"/>
            <a:ext cx="9143999" cy="6021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F2CBC-E07D-4CA9-BBBD-39832CFA9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32" y="365129"/>
            <a:ext cx="8322685" cy="1325563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3E88DB-1972-4708-BFBE-9CDDB3E2F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932" y="1825625"/>
            <a:ext cx="8322685" cy="3910157"/>
          </a:xfrm>
        </p:spPr>
        <p:txBody>
          <a:bodyPr>
            <a:noAutofit/>
          </a:bodyPr>
          <a:lstStyle>
            <a:lvl1pPr marL="2857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 marL="7429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2001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4637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Borderl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66416C-B74B-4CED-891F-EE06C06795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53" b="12199"/>
          <a:stretch/>
        </p:blipFill>
        <p:spPr>
          <a:xfrm>
            <a:off x="36" y="-1"/>
            <a:ext cx="9143999" cy="68857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F2CBC-E07D-4CA9-BBBD-39832CFA9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32" y="365129"/>
            <a:ext cx="8322685" cy="1325563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3E88DB-1972-4708-BFBE-9CDDB3E2F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932" y="1825625"/>
            <a:ext cx="8322685" cy="3910157"/>
          </a:xfrm>
        </p:spPr>
        <p:txBody>
          <a:bodyPr>
            <a:noAutofit/>
          </a:bodyPr>
          <a:lstStyle>
            <a:lvl1pPr marL="2857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 marL="7429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2001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2977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ceholde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8514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ech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66416C-B74B-4CED-891F-EE06C06795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99"/>
          <a:stretch/>
        </p:blipFill>
        <p:spPr>
          <a:xfrm>
            <a:off x="35" y="7"/>
            <a:ext cx="9144001" cy="6021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39D19B-DBE0-4622-815C-7A9B1A9609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011" y="983716"/>
            <a:ext cx="5323013" cy="404978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18302485-CE21-4206-9228-8AC9015FE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70446" y="2382983"/>
            <a:ext cx="1620000" cy="21600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300"/>
              </a:spcBef>
              <a:buNone/>
              <a:defRPr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AC0BE642-941D-44AE-B165-4901AF2041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8528" y="956007"/>
            <a:ext cx="1620000" cy="21600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300"/>
              </a:spcBef>
              <a:buNone/>
              <a:defRPr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xmlns="" id="{5457CE46-0819-48F3-911D-EBD78721B6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77923" y="2811899"/>
            <a:ext cx="1620000" cy="21600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300"/>
              </a:spcBef>
              <a:buNone/>
              <a:defRPr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xmlns="" id="{CD0B4B90-3E98-4B86-A41A-BDA684AEEB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3873" y="1718007"/>
            <a:ext cx="1620000" cy="21600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300"/>
              </a:spcBef>
              <a:buNone/>
              <a:defRPr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xmlns="" id="{3A480D9C-A2DB-4A03-ACEB-BC91DC15E6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00786" y="1357791"/>
            <a:ext cx="1620000" cy="21600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300"/>
              </a:spcBef>
              <a:buNone/>
              <a:defRPr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0825955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E886163-FDDD-4ED3-8BE4-768907591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99"/>
          <a:stretch/>
        </p:blipFill>
        <p:spPr>
          <a:xfrm>
            <a:off x="35" y="6"/>
            <a:ext cx="9144001" cy="6021391"/>
          </a:xfrm>
          <a:prstGeom prst="rect">
            <a:avLst/>
          </a:prstGeom>
        </p:spPr>
      </p:pic>
      <p:sp>
        <p:nvSpPr>
          <p:cNvPr id="13" name="Chart Placeholder 12">
            <a:extLst>
              <a:ext uri="{FF2B5EF4-FFF2-40B4-BE49-F238E27FC236}">
                <a16:creationId xmlns:a16="http://schemas.microsoft.com/office/drawing/2014/main" xmlns="" id="{05F418C8-8DE5-4A7B-8D4A-C10EC0BF386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84898" y="483901"/>
            <a:ext cx="8374856" cy="5494339"/>
          </a:xfrm>
        </p:spPr>
        <p:txBody>
          <a:bodyPr tIns="7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9854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per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C07E3C1-BE4D-4B87-B08F-4087C7ED00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99"/>
          <a:stretch/>
        </p:blipFill>
        <p:spPr>
          <a:xfrm>
            <a:off x="35" y="6"/>
            <a:ext cx="9144001" cy="6021391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6E8BA925-6CEC-4BA7-B2F6-99DD1627AB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57303" y="1017036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xmlns="" id="{B8C14D4E-6FE3-42FF-99DD-7B8F143EA2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57303" y="2493928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xmlns="" id="{58B6A0D7-EB10-405C-A115-E71CEE1089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57303" y="3976792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xmlns="" id="{87F70C4B-F565-4205-B4D0-66D95E6365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88298" y="1017036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xmlns="" id="{C76095BC-A73B-4410-AC26-9C4DB92B64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8298" y="2493928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xmlns="" id="{17B772A4-AECD-4F35-95CD-A5135559C5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88298" y="3976792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xmlns="" id="{A193043C-1441-4CFF-869D-7AFEEF7B3B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70965" y="1017036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xmlns="" id="{EEB1953F-A162-4A7F-92EF-7953554F62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0965" y="3976792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340AFC0-2EC0-45DD-8742-3FFEDFBB3D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001" y="2472965"/>
            <a:ext cx="1026000" cy="1358403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E5905755-1E53-4842-A05F-6F886F3E66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3700" y="526521"/>
            <a:ext cx="2400300" cy="5494915"/>
          </a:xfrm>
        </p:spPr>
        <p:txBody>
          <a:bodyPr lIns="144000" tIns="180000" rIns="144000" bIns="180000" anchor="ctr" anchorCtr="0">
            <a:noAutofit/>
          </a:bodyPr>
          <a:lstStyle>
            <a:lvl1pPr marL="171450" indent="-171450">
              <a:buFontTx/>
              <a:buBlip>
                <a:blip r:embed="rId4"/>
              </a:buBlip>
              <a:defRPr sz="1600">
                <a:solidFill>
                  <a:schemeClr val="tx1"/>
                </a:solidFill>
              </a:defRPr>
            </a:lvl1pPr>
            <a:lvl2pPr marL="628650" indent="-171450">
              <a:buFontTx/>
              <a:buBlip>
                <a:blip r:embed="rId4"/>
              </a:buBlip>
              <a:defRPr sz="1600">
                <a:solidFill>
                  <a:schemeClr val="tx1"/>
                </a:solidFill>
              </a:defRPr>
            </a:lvl2pPr>
            <a:lvl3pPr marL="1085850" indent="-171450">
              <a:buFontTx/>
              <a:buBlip>
                <a:blip r:embed="rId4"/>
              </a:buBlip>
              <a:defRPr sz="1600">
                <a:solidFill>
                  <a:schemeClr val="tx1"/>
                </a:solidFill>
              </a:defRPr>
            </a:lvl3pPr>
            <a:lvl4pPr marL="1543050" indent="-171450">
              <a:buFontTx/>
              <a:buBlip>
                <a:blip r:embed="rId4"/>
              </a:buBlip>
              <a:defRPr sz="1600">
                <a:solidFill>
                  <a:schemeClr val="tx1"/>
                </a:solidFill>
              </a:defRPr>
            </a:lvl4pPr>
            <a:lvl5pPr marL="2000250" indent="-171450">
              <a:buFontTx/>
              <a:buBlip>
                <a:blip r:embed="rId4"/>
              </a:buBlip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23847019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xmlns="" id="{7CB0C994-AE84-4E63-9D17-EC9DD6994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73" y="527105"/>
            <a:ext cx="8397478" cy="5558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508A2E-70F8-4087-9AF1-0357C6F918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6403"/>
            <a:ext cx="9144000" cy="425196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A3BA6D1E-2667-4212-9928-8306BA28C565}"/>
              </a:ext>
            </a:extLst>
          </p:cNvPr>
          <p:cNvSpPr txBox="1"/>
          <p:nvPr userDrawn="1"/>
        </p:nvSpPr>
        <p:spPr>
          <a:xfrm>
            <a:off x="273015" y="6240821"/>
            <a:ext cx="3605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92182B"/>
                </a:solidFill>
              </a:rPr>
              <a:t>CLIENT – PROJECT</a:t>
            </a:r>
          </a:p>
          <a:p>
            <a:r>
              <a:rPr lang="nl-BE" sz="1100" dirty="0">
                <a:solidFill>
                  <a:srgbClr val="92182B"/>
                </a:solidFill>
              </a:rPr>
              <a:t>PROJECT 2018</a:t>
            </a:r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xmlns="" id="{C4C321A3-1706-41A3-B588-082B1B3E1A31}"/>
              </a:ext>
            </a:extLst>
          </p:cNvPr>
          <p:cNvGrpSpPr/>
          <p:nvPr userDrawn="1"/>
        </p:nvGrpSpPr>
        <p:grpSpPr>
          <a:xfrm>
            <a:off x="8028118" y="6337425"/>
            <a:ext cx="842903" cy="237571"/>
            <a:chOff x="10694279" y="6124047"/>
            <a:chExt cx="1123871" cy="237570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xmlns="" id="{EB3416DB-BBF8-4814-A3DB-65A47532C14B}"/>
                </a:ext>
              </a:extLst>
            </p:cNvPr>
            <p:cNvSpPr txBox="1"/>
            <p:nvPr userDrawn="1"/>
          </p:nvSpPr>
          <p:spPr>
            <a:xfrm>
              <a:off x="10842703" y="6124047"/>
              <a:ext cx="975447" cy="21544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nl-BE" sz="1200" cap="all" spc="90" dirty="0">
                  <a:solidFill>
                    <a:srgbClr val="92182B"/>
                  </a:solidFill>
                  <a:latin typeface="Roboto Black"/>
                </a:rPr>
                <a:t>traject</a:t>
              </a:r>
              <a:endParaRPr lang="en-GB" sz="1200" cap="all" spc="90" dirty="0">
                <a:solidFill>
                  <a:srgbClr val="92182B"/>
                </a:solidFill>
                <a:latin typeface="Roboto Black"/>
              </a:endParaRPr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xmlns="" id="{6CF40556-65DE-4523-9533-63D55C4FA3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10693281" y="6141020"/>
              <a:ext cx="221595" cy="21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6656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E5905755-1E53-4842-A05F-6F886F3E66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00700" y="1587097"/>
            <a:ext cx="2355539" cy="612000"/>
          </a:xfrm>
        </p:spPr>
        <p:txBody>
          <a:bodyPr lIns="0" tIns="36000" rIns="144000" bIns="36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4C6DD2-FDF0-486E-81E0-32095A50E7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133" y="1607845"/>
            <a:ext cx="2106553" cy="2811023"/>
          </a:xfrm>
          <a:prstGeom prst="rect">
            <a:avLst/>
          </a:prstGeom>
        </p:spPr>
      </p:pic>
      <p:sp>
        <p:nvSpPr>
          <p:cNvPr id="20" name="Text Placeholder 22">
            <a:extLst>
              <a:ext uri="{FF2B5EF4-FFF2-40B4-BE49-F238E27FC236}">
                <a16:creationId xmlns:a16="http://schemas.microsoft.com/office/drawing/2014/main" xmlns="" id="{F9A9DD35-CCED-45A6-98E7-7DADDF96D4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00700" y="2917692"/>
            <a:ext cx="2355539" cy="612000"/>
          </a:xfrm>
        </p:spPr>
        <p:txBody>
          <a:bodyPr lIns="0" tIns="36000" rIns="144000" bIns="36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9A17D4-C502-455C-B0A3-F8C5F8E16351}"/>
              </a:ext>
            </a:extLst>
          </p:cNvPr>
          <p:cNvSpPr txBox="1"/>
          <p:nvPr/>
        </p:nvSpPr>
        <p:spPr>
          <a:xfrm>
            <a:off x="6000671" y="4248344"/>
            <a:ext cx="5482338" cy="813905"/>
          </a:xfrm>
          <a:prstGeom prst="rect">
            <a:avLst/>
          </a:prstGeom>
          <a:noFill/>
        </p:spPr>
        <p:txBody>
          <a:bodyPr wrap="square" lIns="0" tIns="36000" rIns="36000" bIns="36000" rtlCol="0">
            <a:noAutofit/>
          </a:bodyPr>
          <a:lstStyle/>
          <a:p>
            <a:r>
              <a:rPr lang="nl-BE" sz="1600" dirty="0">
                <a:solidFill>
                  <a:srgbClr val="A3A4A4"/>
                </a:solidFill>
                <a:latin typeface="Roboto Black"/>
              </a:rPr>
              <a:t>@</a:t>
            </a:r>
            <a:r>
              <a:rPr lang="nl-BE" sz="1600" dirty="0" err="1">
                <a:solidFill>
                  <a:srgbClr val="A3A4A4"/>
                </a:solidFill>
                <a:latin typeface="Roboto Black"/>
              </a:rPr>
              <a:t>trajectmobility</a:t>
            </a:r>
            <a:endParaRPr lang="en-GB" sz="1600" dirty="0">
              <a:solidFill>
                <a:srgbClr val="A3A4A4"/>
              </a:solidFill>
              <a:latin typeface="Roboto Black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105B3DF-92AD-40B3-AA19-F7BA53C70D43}"/>
              </a:ext>
            </a:extLst>
          </p:cNvPr>
          <p:cNvSpPr txBox="1"/>
          <p:nvPr/>
        </p:nvSpPr>
        <p:spPr>
          <a:xfrm>
            <a:off x="1793632" y="2743209"/>
            <a:ext cx="1682642" cy="541607"/>
          </a:xfrm>
          <a:prstGeom prst="rect">
            <a:avLst/>
          </a:prstGeom>
          <a:noFill/>
        </p:spPr>
        <p:txBody>
          <a:bodyPr wrap="square" lIns="0" tIns="72000" bIns="72000" rtlCol="0">
            <a:noAutofit/>
          </a:bodyPr>
          <a:lstStyle/>
          <a:p>
            <a:r>
              <a:rPr lang="nl-BE" sz="2800" cap="all" spc="-100" dirty="0" err="1">
                <a:solidFill>
                  <a:srgbClr val="A3A4A4"/>
                </a:solidFill>
                <a:latin typeface="Roboto Black"/>
              </a:rPr>
              <a:t>Thank</a:t>
            </a:r>
            <a:r>
              <a:rPr lang="nl-BE" sz="2800" cap="all" spc="-100" dirty="0">
                <a:solidFill>
                  <a:srgbClr val="A3A4A4"/>
                </a:solidFill>
                <a:latin typeface="Roboto Black"/>
              </a:rPr>
              <a:t> </a:t>
            </a:r>
            <a:r>
              <a:rPr lang="nl-BE" sz="2800" cap="all" spc="-100" dirty="0" err="1">
                <a:solidFill>
                  <a:srgbClr val="A3A4A4"/>
                </a:solidFill>
                <a:latin typeface="Roboto Black"/>
              </a:rPr>
              <a:t>You</a:t>
            </a:r>
            <a:endParaRPr lang="en-GB" sz="2800" cap="all" spc="-100" dirty="0">
              <a:solidFill>
                <a:srgbClr val="A3A4A4"/>
              </a:solidFill>
              <a:latin typeface="Roboto Black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4E053DED-87A0-4C84-96BF-F626715EC4E2}"/>
              </a:ext>
            </a:extLst>
          </p:cNvPr>
          <p:cNvSpPr txBox="1"/>
          <p:nvPr userDrawn="1"/>
        </p:nvSpPr>
        <p:spPr>
          <a:xfrm>
            <a:off x="273015" y="6240821"/>
            <a:ext cx="3605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92182B"/>
                </a:solidFill>
              </a:rPr>
              <a:t>CLIENT – PROJECT</a:t>
            </a:r>
          </a:p>
          <a:p>
            <a:r>
              <a:rPr lang="nl-BE" sz="1100" dirty="0">
                <a:solidFill>
                  <a:srgbClr val="92182B"/>
                </a:solidFill>
              </a:rPr>
              <a:t>PROJECT 2018</a:t>
            </a:r>
          </a:p>
        </p:txBody>
      </p:sp>
      <p:grpSp>
        <p:nvGrpSpPr>
          <p:cNvPr id="8" name="Group 15">
            <a:extLst>
              <a:ext uri="{FF2B5EF4-FFF2-40B4-BE49-F238E27FC236}">
                <a16:creationId xmlns:a16="http://schemas.microsoft.com/office/drawing/2014/main" xmlns="" id="{E3D20A07-92E6-4BC2-8361-3C61A860EF41}"/>
              </a:ext>
            </a:extLst>
          </p:cNvPr>
          <p:cNvGrpSpPr/>
          <p:nvPr userDrawn="1"/>
        </p:nvGrpSpPr>
        <p:grpSpPr>
          <a:xfrm>
            <a:off x="8028118" y="6337425"/>
            <a:ext cx="842903" cy="237571"/>
            <a:chOff x="10694279" y="6124047"/>
            <a:chExt cx="1123871" cy="237570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xmlns="" id="{35AEF866-D524-4609-81C4-DE1CC69031E6}"/>
                </a:ext>
              </a:extLst>
            </p:cNvPr>
            <p:cNvSpPr txBox="1"/>
            <p:nvPr userDrawn="1"/>
          </p:nvSpPr>
          <p:spPr>
            <a:xfrm>
              <a:off x="10842703" y="6124047"/>
              <a:ext cx="975447" cy="21544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nl-BE" sz="1200" cap="all" spc="90" dirty="0">
                  <a:solidFill>
                    <a:srgbClr val="92182B"/>
                  </a:solidFill>
                  <a:latin typeface="Roboto Black"/>
                </a:rPr>
                <a:t>traject</a:t>
              </a:r>
              <a:endParaRPr lang="en-GB" sz="1200" cap="all" spc="90" dirty="0">
                <a:solidFill>
                  <a:srgbClr val="92182B"/>
                </a:solidFill>
                <a:latin typeface="Roboto Black"/>
              </a:endParaRPr>
            </a:p>
          </p:txBody>
        </p:sp>
        <p:pic>
          <p:nvPicPr>
            <p:cNvPr id="11" name="Picture 17">
              <a:extLst>
                <a:ext uri="{FF2B5EF4-FFF2-40B4-BE49-F238E27FC236}">
                  <a16:creationId xmlns:a16="http://schemas.microsoft.com/office/drawing/2014/main" xmlns="" id="{CAB9B661-4328-45F2-86BF-6C3939888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10693281" y="6141020"/>
              <a:ext cx="221595" cy="21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43751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B1800D-F5C4-4F07-8685-D5C3B539B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54061B64-163B-4949-9C6C-41A1BCB2E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21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-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37B13F2-4D07-4D14-A465-11CD7D001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2"/>
          <a:stretch/>
        </p:blipFill>
        <p:spPr>
          <a:xfrm>
            <a:off x="10" y="-20557"/>
            <a:ext cx="9171411" cy="60419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A24B91B-13D2-4D41-A759-734B042B04CA}"/>
              </a:ext>
            </a:extLst>
          </p:cNvPr>
          <p:cNvSpPr/>
          <p:nvPr userDrawn="1"/>
        </p:nvSpPr>
        <p:spPr>
          <a:xfrm>
            <a:off x="6840142" y="-20557"/>
            <a:ext cx="2323460" cy="604194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E5905755-1E53-4842-A05F-6F886F3E66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2384" y="2123049"/>
            <a:ext cx="1755000" cy="612000"/>
          </a:xfrm>
        </p:spPr>
        <p:txBody>
          <a:bodyPr lIns="0" tIns="36000" rIns="144000" bIns="36000" anchor="t" anchorCtr="0">
            <a:noAutofit/>
          </a:bodyPr>
          <a:lstStyle>
            <a:lvl1pPr marL="0" indent="0">
              <a:lnSpc>
                <a:spcPts val="105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xmlns="" id="{F9A9DD35-CCED-45A6-98E7-7DADDF96D4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2384" y="2802987"/>
            <a:ext cx="1755000" cy="612000"/>
          </a:xfrm>
        </p:spPr>
        <p:txBody>
          <a:bodyPr lIns="0" tIns="36000" rIns="144000" bIns="36000" anchor="t" anchorCtr="0">
            <a:noAutofit/>
          </a:bodyPr>
          <a:lstStyle>
            <a:lvl1pPr marL="0" indent="0">
              <a:lnSpc>
                <a:spcPts val="105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xmlns="" id="{D9E93D2B-FFCE-4E68-AE4C-1592515C12B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02384" y="3726021"/>
            <a:ext cx="1755000" cy="485543"/>
          </a:xfrm>
        </p:spPr>
        <p:txBody>
          <a:bodyPr lIns="0" tIns="36000" rIns="144000" bIns="36000" anchor="t" anchorCtr="0">
            <a:noAutofit/>
          </a:bodyPr>
          <a:lstStyle>
            <a:lvl1pPr marL="0" indent="0">
              <a:lnSpc>
                <a:spcPts val="105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9A17D4-C502-455C-B0A3-F8C5F8E16351}"/>
              </a:ext>
            </a:extLst>
          </p:cNvPr>
          <p:cNvSpPr txBox="1"/>
          <p:nvPr userDrawn="1"/>
        </p:nvSpPr>
        <p:spPr>
          <a:xfrm>
            <a:off x="7102384" y="5118061"/>
            <a:ext cx="1620000" cy="349703"/>
          </a:xfrm>
          <a:prstGeom prst="rect">
            <a:avLst/>
          </a:prstGeom>
          <a:noFill/>
        </p:spPr>
        <p:txBody>
          <a:bodyPr wrap="square" lIns="0" tIns="36000" rIns="36000" bIns="36000" rtlCol="0">
            <a:noAutofit/>
          </a:bodyPr>
          <a:lstStyle/>
          <a:p>
            <a:r>
              <a:rPr lang="nl-BE" sz="1200" dirty="0">
                <a:solidFill>
                  <a:srgbClr val="FFFFFF">
                    <a:lumMod val="50000"/>
                  </a:srgbClr>
                </a:solidFill>
                <a:latin typeface="Roboto Black"/>
              </a:rPr>
              <a:t>@</a:t>
            </a:r>
            <a:r>
              <a:rPr lang="nl-BE" sz="1200" dirty="0" err="1">
                <a:solidFill>
                  <a:srgbClr val="FFFFFF">
                    <a:lumMod val="50000"/>
                  </a:srgbClr>
                </a:solidFill>
                <a:latin typeface="Roboto Black"/>
              </a:rPr>
              <a:t>trajectmobility</a:t>
            </a:r>
            <a:endParaRPr lang="en-GB" sz="1200" dirty="0">
              <a:solidFill>
                <a:srgbClr val="FFFFFF">
                  <a:lumMod val="50000"/>
                </a:srgbClr>
              </a:solidFill>
              <a:latin typeface="Roboto Black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05EA8C8-45C6-48BF-8EFD-87F3836681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30" y="968889"/>
            <a:ext cx="702000" cy="9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08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74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790A9ABD-67D6-44DB-A6A9-EE1C6239822F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B1A62F91-0789-4269-829E-EA3AFF8DB6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12221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a - Men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="" xmlns:a16="http://schemas.microsoft.com/office/drawing/2014/main" id="{EEFC4035-5D0B-44B3-B52C-FC5830865B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" b="46700"/>
          <a:stretch/>
        </p:blipFill>
        <p:spPr>
          <a:xfrm>
            <a:off x="0" y="-117987"/>
            <a:ext cx="9144000" cy="6150429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0D209B0F-68D9-4F2A-A1D3-47B40E73F5C3}"/>
              </a:ext>
            </a:extLst>
          </p:cNvPr>
          <p:cNvSpPr txBox="1"/>
          <p:nvPr userDrawn="1"/>
        </p:nvSpPr>
        <p:spPr>
          <a:xfrm>
            <a:off x="273015" y="6248763"/>
            <a:ext cx="3605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92182B"/>
                </a:solidFill>
              </a:rPr>
              <a:t>Gemeente Destelbergen</a:t>
            </a:r>
          </a:p>
          <a:p>
            <a:r>
              <a:rPr lang="nl-BE" sz="1100" dirty="0">
                <a:solidFill>
                  <a:srgbClr val="92182B"/>
                </a:solidFill>
              </a:rPr>
              <a:t>September 2018</a:t>
            </a:r>
          </a:p>
        </p:txBody>
      </p:sp>
      <p:grpSp>
        <p:nvGrpSpPr>
          <p:cNvPr id="10" name="Group 15">
            <a:extLst>
              <a:ext uri="{FF2B5EF4-FFF2-40B4-BE49-F238E27FC236}">
                <a16:creationId xmlns="" xmlns:a16="http://schemas.microsoft.com/office/drawing/2014/main" id="{09999BCB-5325-45A5-AA4E-4DEFED89D468}"/>
              </a:ext>
            </a:extLst>
          </p:cNvPr>
          <p:cNvGrpSpPr/>
          <p:nvPr userDrawn="1"/>
        </p:nvGrpSpPr>
        <p:grpSpPr>
          <a:xfrm>
            <a:off x="8028096" y="6337425"/>
            <a:ext cx="842903" cy="237571"/>
            <a:chOff x="10694279" y="6124047"/>
            <a:chExt cx="1123871" cy="237570"/>
          </a:xfrm>
        </p:grpSpPr>
        <p:sp>
          <p:nvSpPr>
            <p:cNvPr id="11" name="TextBox 16">
              <a:extLst>
                <a:ext uri="{FF2B5EF4-FFF2-40B4-BE49-F238E27FC236}">
                  <a16:creationId xmlns="" xmlns:a16="http://schemas.microsoft.com/office/drawing/2014/main" id="{3F092BC5-3C39-4C93-A23C-3EEF817326BD}"/>
                </a:ext>
              </a:extLst>
            </p:cNvPr>
            <p:cNvSpPr txBox="1"/>
            <p:nvPr userDrawn="1"/>
          </p:nvSpPr>
          <p:spPr>
            <a:xfrm>
              <a:off x="10842703" y="6124047"/>
              <a:ext cx="975447" cy="21544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nl-BE" sz="1200" cap="all" spc="90" dirty="0">
                  <a:solidFill>
                    <a:srgbClr val="92182B"/>
                  </a:solidFill>
                  <a:latin typeface="Roboto Black"/>
                </a:rPr>
                <a:t>traject</a:t>
              </a:r>
              <a:endParaRPr lang="en-GB" sz="1200" cap="all" spc="90" dirty="0">
                <a:solidFill>
                  <a:srgbClr val="92182B"/>
                </a:solidFill>
                <a:latin typeface="Roboto Black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="" xmlns:a16="http://schemas.microsoft.com/office/drawing/2014/main" id="{CBC91403-31AF-45A5-81DA-C2FCEBF32A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10693281" y="6141020"/>
              <a:ext cx="221595" cy="219600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5BEC43CD-3F9B-4B1B-9158-50CBD830FB6E}"/>
              </a:ext>
            </a:extLst>
          </p:cNvPr>
          <p:cNvSpPr txBox="1">
            <a:spLocks/>
          </p:cNvSpPr>
          <p:nvPr userDrawn="1"/>
        </p:nvSpPr>
        <p:spPr>
          <a:xfrm>
            <a:off x="1702665" y="1997953"/>
            <a:ext cx="6026045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>
                <a:solidFill>
                  <a:srgbClr val="FFFFFF"/>
                </a:solidFill>
              </a:rPr>
              <a:t>Traject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="" xmlns:a16="http://schemas.microsoft.com/office/drawing/2014/main" id="{24B297A4-BBF7-40EF-89EE-586132FAD277}"/>
              </a:ext>
            </a:extLst>
          </p:cNvPr>
          <p:cNvSpPr txBox="1">
            <a:spLocks/>
          </p:cNvSpPr>
          <p:nvPr userDrawn="1"/>
        </p:nvSpPr>
        <p:spPr>
          <a:xfrm>
            <a:off x="1819531" y="3311233"/>
            <a:ext cx="6026045" cy="708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Tx/>
              <a:buNone/>
              <a:defRPr sz="26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dirty="0">
                <a:solidFill>
                  <a:srgbClr val="FFFFFF"/>
                </a:solidFill>
              </a:rPr>
              <a:t>CORPORATE MOBILITY MANAGEMENT</a:t>
            </a:r>
          </a:p>
        </p:txBody>
      </p:sp>
    </p:spTree>
    <p:extLst>
      <p:ext uri="{BB962C8B-B14F-4D97-AF65-F5344CB8AC3E}">
        <p14:creationId xmlns:p14="http://schemas.microsoft.com/office/powerpoint/2010/main" val="18896852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ma - Men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E67448F-C7DB-4426-B726-9A05E8769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" t="13435" r="29" b="19050"/>
          <a:stretch/>
        </p:blipFill>
        <p:spPr>
          <a:xfrm>
            <a:off x="0" y="-1"/>
            <a:ext cx="9144000" cy="6105833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52750FDA-61B6-4A73-B079-8D70C78C394D}"/>
              </a:ext>
            </a:extLst>
          </p:cNvPr>
          <p:cNvSpPr txBox="1"/>
          <p:nvPr userDrawn="1"/>
        </p:nvSpPr>
        <p:spPr>
          <a:xfrm>
            <a:off x="169775" y="6212933"/>
            <a:ext cx="3605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92182B"/>
                </a:solidFill>
              </a:rPr>
              <a:t>Gemeente Destelbergen </a:t>
            </a:r>
          </a:p>
          <a:p>
            <a:r>
              <a:rPr lang="nl-BE" sz="1100" dirty="0">
                <a:solidFill>
                  <a:srgbClr val="92182B"/>
                </a:solidFill>
              </a:rPr>
              <a:t>September 2018</a:t>
            </a:r>
          </a:p>
        </p:txBody>
      </p:sp>
      <p:grpSp>
        <p:nvGrpSpPr>
          <p:cNvPr id="10" name="Group 15">
            <a:extLst>
              <a:ext uri="{FF2B5EF4-FFF2-40B4-BE49-F238E27FC236}">
                <a16:creationId xmlns="" xmlns:a16="http://schemas.microsoft.com/office/drawing/2014/main" id="{7714C970-0999-4F32-8079-9EAFFBFEFEDB}"/>
              </a:ext>
            </a:extLst>
          </p:cNvPr>
          <p:cNvGrpSpPr/>
          <p:nvPr userDrawn="1"/>
        </p:nvGrpSpPr>
        <p:grpSpPr>
          <a:xfrm>
            <a:off x="8028096" y="6337425"/>
            <a:ext cx="842903" cy="237571"/>
            <a:chOff x="10694279" y="6124047"/>
            <a:chExt cx="1123871" cy="237570"/>
          </a:xfrm>
        </p:grpSpPr>
        <p:sp>
          <p:nvSpPr>
            <p:cNvPr id="11" name="TextBox 16">
              <a:extLst>
                <a:ext uri="{FF2B5EF4-FFF2-40B4-BE49-F238E27FC236}">
                  <a16:creationId xmlns="" xmlns:a16="http://schemas.microsoft.com/office/drawing/2014/main" id="{45F8BD2C-E4D8-4765-9EF9-42F470ED76E1}"/>
                </a:ext>
              </a:extLst>
            </p:cNvPr>
            <p:cNvSpPr txBox="1"/>
            <p:nvPr userDrawn="1"/>
          </p:nvSpPr>
          <p:spPr>
            <a:xfrm>
              <a:off x="10842703" y="6124047"/>
              <a:ext cx="975447" cy="21544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nl-BE" sz="1200" cap="all" spc="90" dirty="0">
                  <a:solidFill>
                    <a:srgbClr val="92182B"/>
                  </a:solidFill>
                  <a:latin typeface="Roboto Black"/>
                </a:rPr>
                <a:t>traject</a:t>
              </a:r>
              <a:endParaRPr lang="en-GB" sz="1200" cap="all" spc="90" dirty="0">
                <a:solidFill>
                  <a:srgbClr val="92182B"/>
                </a:solidFill>
                <a:latin typeface="Roboto Black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="" xmlns:a16="http://schemas.microsoft.com/office/drawing/2014/main" id="{32DB6146-1B5C-4AD8-A777-D19365522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10693281" y="6141020"/>
              <a:ext cx="221595" cy="219600"/>
            </a:xfrm>
            <a:prstGeom prst="rect">
              <a:avLst/>
            </a:prstGeom>
          </p:spPr>
        </p:pic>
      </p:grpSp>
      <p:sp>
        <p:nvSpPr>
          <p:cNvPr id="14" name="Title 4">
            <a:extLst>
              <a:ext uri="{FF2B5EF4-FFF2-40B4-BE49-F238E27FC236}">
                <a16:creationId xmlns="" xmlns:a16="http://schemas.microsoft.com/office/drawing/2014/main" id="{7D49987C-B0C7-4AAC-8811-31FCA54B4976}"/>
              </a:ext>
            </a:extLst>
          </p:cNvPr>
          <p:cNvSpPr txBox="1">
            <a:spLocks/>
          </p:cNvSpPr>
          <p:nvPr userDrawn="1"/>
        </p:nvSpPr>
        <p:spPr>
          <a:xfrm>
            <a:off x="4306413" y="1456445"/>
            <a:ext cx="6026045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b="1" dirty="0">
                <a:solidFill>
                  <a:srgbClr val="92182B"/>
                </a:solidFill>
              </a:rPr>
              <a:t>TRAJECT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="" xmlns:a16="http://schemas.microsoft.com/office/drawing/2014/main" id="{4268850E-F681-456C-BC57-065789C44CD9}"/>
              </a:ext>
            </a:extLst>
          </p:cNvPr>
          <p:cNvSpPr txBox="1">
            <a:spLocks/>
          </p:cNvSpPr>
          <p:nvPr userDrawn="1"/>
        </p:nvSpPr>
        <p:spPr>
          <a:xfrm>
            <a:off x="4370999" y="2861461"/>
            <a:ext cx="6026045" cy="708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Tx/>
              <a:buNone/>
              <a:defRPr sz="26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>
                <a:solidFill>
                  <a:srgbClr val="92182B"/>
                </a:solidFill>
              </a:rPr>
              <a:t>CORPORATE </a:t>
            </a:r>
            <a:br>
              <a:rPr lang="nl-BE" dirty="0">
                <a:solidFill>
                  <a:srgbClr val="92182B"/>
                </a:solidFill>
              </a:rPr>
            </a:br>
            <a:r>
              <a:rPr lang="nl-BE" dirty="0">
                <a:solidFill>
                  <a:srgbClr val="92182B"/>
                </a:solidFill>
              </a:rPr>
              <a:t>MOBILITY MANAGEMENT</a:t>
            </a:r>
          </a:p>
        </p:txBody>
      </p:sp>
    </p:spTree>
    <p:extLst>
      <p:ext uri="{BB962C8B-B14F-4D97-AF65-F5344CB8AC3E}">
        <p14:creationId xmlns:p14="http://schemas.microsoft.com/office/powerpoint/2010/main" val="13622282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hema - Men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E67448F-C7DB-4426-B726-9A05E87697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" y="4"/>
            <a:ext cx="9138893" cy="6016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C01169-02EB-2449-B7BC-CA08F205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496" y="2163401"/>
            <a:ext cx="6026045" cy="1325563"/>
          </a:xfrm>
        </p:spPr>
        <p:txBody>
          <a:bodyPr anchor="b" anchorCtr="0">
            <a:no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8F23066B-7EBB-0F4F-838D-063EE343EA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496" y="3489336"/>
            <a:ext cx="6026045" cy="708025"/>
          </a:xfrm>
        </p:spPr>
        <p:txBody>
          <a:bodyPr>
            <a:normAutofit/>
          </a:bodyPr>
          <a:lstStyle>
            <a:lvl1pPr marL="0" indent="0" algn="ctr">
              <a:buNone/>
              <a:defRPr sz="2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0D209B0F-68D9-4F2A-A1D3-47B40E73F5C3}"/>
              </a:ext>
            </a:extLst>
          </p:cNvPr>
          <p:cNvSpPr txBox="1"/>
          <p:nvPr userDrawn="1"/>
        </p:nvSpPr>
        <p:spPr>
          <a:xfrm>
            <a:off x="273015" y="6240777"/>
            <a:ext cx="3605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92182B"/>
                </a:solidFill>
              </a:rPr>
              <a:t>Gemeente Destelbergen </a:t>
            </a:r>
          </a:p>
          <a:p>
            <a:r>
              <a:rPr lang="nl-BE" sz="1100" dirty="0">
                <a:solidFill>
                  <a:srgbClr val="92182B"/>
                </a:solidFill>
              </a:rPr>
              <a:t>PROJECT 2018</a:t>
            </a:r>
          </a:p>
        </p:txBody>
      </p:sp>
      <p:grpSp>
        <p:nvGrpSpPr>
          <p:cNvPr id="10" name="Group 15">
            <a:extLst>
              <a:ext uri="{FF2B5EF4-FFF2-40B4-BE49-F238E27FC236}">
                <a16:creationId xmlns="" xmlns:a16="http://schemas.microsoft.com/office/drawing/2014/main" id="{09999BCB-5325-45A5-AA4E-4DEFED89D468}"/>
              </a:ext>
            </a:extLst>
          </p:cNvPr>
          <p:cNvGrpSpPr/>
          <p:nvPr userDrawn="1"/>
        </p:nvGrpSpPr>
        <p:grpSpPr>
          <a:xfrm>
            <a:off x="8028096" y="6337425"/>
            <a:ext cx="842903" cy="237571"/>
            <a:chOff x="10694279" y="6124047"/>
            <a:chExt cx="1123871" cy="237570"/>
          </a:xfrm>
        </p:grpSpPr>
        <p:sp>
          <p:nvSpPr>
            <p:cNvPr id="11" name="TextBox 16">
              <a:extLst>
                <a:ext uri="{FF2B5EF4-FFF2-40B4-BE49-F238E27FC236}">
                  <a16:creationId xmlns="" xmlns:a16="http://schemas.microsoft.com/office/drawing/2014/main" id="{3F092BC5-3C39-4C93-A23C-3EEF817326BD}"/>
                </a:ext>
              </a:extLst>
            </p:cNvPr>
            <p:cNvSpPr txBox="1"/>
            <p:nvPr userDrawn="1"/>
          </p:nvSpPr>
          <p:spPr>
            <a:xfrm>
              <a:off x="10842703" y="6124047"/>
              <a:ext cx="975447" cy="21544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nl-BE" sz="1200" cap="all" spc="90" dirty="0">
                  <a:solidFill>
                    <a:srgbClr val="92182B"/>
                  </a:solidFill>
                  <a:latin typeface="Roboto Black"/>
                </a:rPr>
                <a:t>traject</a:t>
              </a:r>
              <a:endParaRPr lang="en-GB" sz="1200" cap="all" spc="90" dirty="0">
                <a:solidFill>
                  <a:srgbClr val="92182B"/>
                </a:solidFill>
                <a:latin typeface="Roboto Black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="" xmlns:a16="http://schemas.microsoft.com/office/drawing/2014/main" id="{CBC91403-31AF-45A5-81DA-C2FCEBF32A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10693281" y="6141020"/>
              <a:ext cx="221595" cy="21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75856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ma - Laby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E67448F-C7DB-4426-B726-9A05E87697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" y="2483"/>
            <a:ext cx="9138893" cy="6016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C01169-02EB-2449-B7BC-CA08F205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496" y="2163401"/>
            <a:ext cx="6026045" cy="1325563"/>
          </a:xfrm>
        </p:spPr>
        <p:txBody>
          <a:bodyPr anchor="b" anchorCtr="0">
            <a:no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8F23066B-7EBB-0F4F-838D-063EE343EA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496" y="3489336"/>
            <a:ext cx="6026045" cy="708025"/>
          </a:xfrm>
        </p:spPr>
        <p:txBody>
          <a:bodyPr>
            <a:normAutofit/>
          </a:bodyPr>
          <a:lstStyle>
            <a:lvl1pPr marL="0" indent="0" algn="ctr">
              <a:buNone/>
              <a:defRPr sz="2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EE5B6391-5C5C-4993-BE36-D7E7E3C2C831}"/>
              </a:ext>
            </a:extLst>
          </p:cNvPr>
          <p:cNvSpPr txBox="1"/>
          <p:nvPr userDrawn="1"/>
        </p:nvSpPr>
        <p:spPr>
          <a:xfrm>
            <a:off x="273015" y="6240777"/>
            <a:ext cx="3605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92182B"/>
                </a:solidFill>
              </a:rPr>
              <a:t>Gemeente Destelbergen</a:t>
            </a:r>
          </a:p>
          <a:p>
            <a:r>
              <a:rPr lang="nl-BE" sz="1100" dirty="0">
                <a:solidFill>
                  <a:srgbClr val="92182B"/>
                </a:solidFill>
              </a:rPr>
              <a:t>PROJECT 2018</a:t>
            </a:r>
          </a:p>
        </p:txBody>
      </p:sp>
      <p:grpSp>
        <p:nvGrpSpPr>
          <p:cNvPr id="10" name="Group 15">
            <a:extLst>
              <a:ext uri="{FF2B5EF4-FFF2-40B4-BE49-F238E27FC236}">
                <a16:creationId xmlns="" xmlns:a16="http://schemas.microsoft.com/office/drawing/2014/main" id="{6128CDC3-9301-487A-9A37-D15EF1020A3D}"/>
              </a:ext>
            </a:extLst>
          </p:cNvPr>
          <p:cNvGrpSpPr/>
          <p:nvPr userDrawn="1"/>
        </p:nvGrpSpPr>
        <p:grpSpPr>
          <a:xfrm>
            <a:off x="8028096" y="6337425"/>
            <a:ext cx="842903" cy="237571"/>
            <a:chOff x="10694279" y="6124047"/>
            <a:chExt cx="1123871" cy="237570"/>
          </a:xfrm>
        </p:grpSpPr>
        <p:sp>
          <p:nvSpPr>
            <p:cNvPr id="11" name="TextBox 16">
              <a:extLst>
                <a:ext uri="{FF2B5EF4-FFF2-40B4-BE49-F238E27FC236}">
                  <a16:creationId xmlns="" xmlns:a16="http://schemas.microsoft.com/office/drawing/2014/main" id="{D14EEB1C-9FDC-402F-BDEA-200331BA208B}"/>
                </a:ext>
              </a:extLst>
            </p:cNvPr>
            <p:cNvSpPr txBox="1"/>
            <p:nvPr userDrawn="1"/>
          </p:nvSpPr>
          <p:spPr>
            <a:xfrm>
              <a:off x="10842703" y="6124047"/>
              <a:ext cx="975447" cy="21544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nl-BE" sz="1200" cap="all" spc="90" dirty="0">
                  <a:solidFill>
                    <a:srgbClr val="92182B"/>
                  </a:solidFill>
                  <a:latin typeface="Roboto Black"/>
                </a:rPr>
                <a:t>traject</a:t>
              </a:r>
              <a:endParaRPr lang="en-GB" sz="1200" cap="all" spc="90" dirty="0">
                <a:solidFill>
                  <a:srgbClr val="92182B"/>
                </a:solidFill>
                <a:latin typeface="Roboto Black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="" xmlns:a16="http://schemas.microsoft.com/office/drawing/2014/main" id="{F4F82BD3-3D6D-486C-A841-1049D283E4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10693281" y="6141020"/>
              <a:ext cx="221595" cy="21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54241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ma -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E67448F-C7DB-4426-B726-9A05E87697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" y="2483"/>
            <a:ext cx="9138893" cy="6016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C01169-02EB-2449-B7BC-CA08F205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496" y="2163401"/>
            <a:ext cx="6026045" cy="1325563"/>
          </a:xfrm>
        </p:spPr>
        <p:txBody>
          <a:bodyPr anchor="b" anchorCtr="0">
            <a:no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8F23066B-7EBB-0F4F-838D-063EE343EA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496" y="3489336"/>
            <a:ext cx="6026045" cy="708025"/>
          </a:xfrm>
        </p:spPr>
        <p:txBody>
          <a:bodyPr>
            <a:normAutofit/>
          </a:bodyPr>
          <a:lstStyle>
            <a:lvl1pPr marL="0" indent="0" algn="ctr">
              <a:buNone/>
              <a:defRPr sz="2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B2511859-5D69-44AA-B004-E3E96BC97980}"/>
              </a:ext>
            </a:extLst>
          </p:cNvPr>
          <p:cNvSpPr txBox="1"/>
          <p:nvPr userDrawn="1"/>
        </p:nvSpPr>
        <p:spPr>
          <a:xfrm>
            <a:off x="273015" y="6240777"/>
            <a:ext cx="3605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92182B"/>
                </a:solidFill>
              </a:rPr>
              <a:t>Gemeente Destelbergen</a:t>
            </a:r>
          </a:p>
          <a:p>
            <a:r>
              <a:rPr lang="nl-BE" sz="1100" dirty="0">
                <a:solidFill>
                  <a:srgbClr val="92182B"/>
                </a:solidFill>
              </a:rPr>
              <a:t>PROJECT 2018</a:t>
            </a:r>
          </a:p>
        </p:txBody>
      </p:sp>
      <p:grpSp>
        <p:nvGrpSpPr>
          <p:cNvPr id="10" name="Group 15">
            <a:extLst>
              <a:ext uri="{FF2B5EF4-FFF2-40B4-BE49-F238E27FC236}">
                <a16:creationId xmlns="" xmlns:a16="http://schemas.microsoft.com/office/drawing/2014/main" id="{8C7CAA7A-360D-4724-A027-7F9238383B11}"/>
              </a:ext>
            </a:extLst>
          </p:cNvPr>
          <p:cNvGrpSpPr/>
          <p:nvPr userDrawn="1"/>
        </p:nvGrpSpPr>
        <p:grpSpPr>
          <a:xfrm>
            <a:off x="8028096" y="6337425"/>
            <a:ext cx="842903" cy="237571"/>
            <a:chOff x="10694279" y="6124047"/>
            <a:chExt cx="1123871" cy="237570"/>
          </a:xfrm>
        </p:grpSpPr>
        <p:sp>
          <p:nvSpPr>
            <p:cNvPr id="11" name="TextBox 16">
              <a:extLst>
                <a:ext uri="{FF2B5EF4-FFF2-40B4-BE49-F238E27FC236}">
                  <a16:creationId xmlns="" xmlns:a16="http://schemas.microsoft.com/office/drawing/2014/main" id="{FA7F9886-4971-4E4B-BA13-6E268EF441C3}"/>
                </a:ext>
              </a:extLst>
            </p:cNvPr>
            <p:cNvSpPr txBox="1"/>
            <p:nvPr userDrawn="1"/>
          </p:nvSpPr>
          <p:spPr>
            <a:xfrm>
              <a:off x="10842703" y="6124047"/>
              <a:ext cx="975447" cy="21544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nl-BE" sz="1200" cap="all" spc="90" dirty="0">
                  <a:solidFill>
                    <a:srgbClr val="92182B"/>
                  </a:solidFill>
                  <a:latin typeface="Roboto Black"/>
                </a:rPr>
                <a:t>traject</a:t>
              </a:r>
              <a:endParaRPr lang="en-GB" sz="1200" cap="all" spc="90" dirty="0">
                <a:solidFill>
                  <a:srgbClr val="92182B"/>
                </a:solidFill>
                <a:latin typeface="Roboto Black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="" xmlns:a16="http://schemas.microsoft.com/office/drawing/2014/main" id="{04179F40-E384-4E1F-95DD-A8CC7AF103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10693281" y="6141020"/>
              <a:ext cx="221595" cy="21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60864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5F2CBC-E07D-4CA9-BBBD-39832CFA9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10" y="365129"/>
            <a:ext cx="8322685" cy="1325563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3E88DB-1972-4708-BFBE-9CDDB3E2F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910" y="1825625"/>
            <a:ext cx="8322685" cy="3910157"/>
          </a:xfrm>
        </p:spPr>
        <p:txBody>
          <a:bodyPr>
            <a:noAutofit/>
          </a:bodyPr>
          <a:lstStyle>
            <a:lvl1pPr marL="285750" indent="-285750">
              <a:buSzPct val="11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742950" indent="-285750">
              <a:buSzPct val="11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1200150" indent="-285750">
              <a:buSzPct val="11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SzPct val="11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SzPct val="11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71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orderl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E66416C-B74B-4CED-891F-EE06C06795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99"/>
          <a:stretch/>
        </p:blipFill>
        <p:spPr>
          <a:xfrm>
            <a:off x="13" y="3"/>
            <a:ext cx="9143999" cy="6021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5F2CBC-E07D-4CA9-BBBD-39832CFA9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10" y="365129"/>
            <a:ext cx="8322685" cy="1325563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3E88DB-1972-4708-BFBE-9CDDB3E2F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910" y="1825625"/>
            <a:ext cx="8322685" cy="3910157"/>
          </a:xfrm>
        </p:spPr>
        <p:txBody>
          <a:bodyPr>
            <a:noAutofit/>
          </a:bodyPr>
          <a:lstStyle>
            <a:lvl1pPr marL="2857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 marL="7429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2001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2040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Borderl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E66416C-B74B-4CED-891F-EE06C06795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53" b="12199"/>
          <a:stretch/>
        </p:blipFill>
        <p:spPr>
          <a:xfrm>
            <a:off x="13" y="-1"/>
            <a:ext cx="9143999" cy="68857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5F2CBC-E07D-4CA9-BBBD-39832CFA9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10" y="365129"/>
            <a:ext cx="8322685" cy="1325563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3E88DB-1972-4708-BFBE-9CDDB3E2F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910" y="1825625"/>
            <a:ext cx="8322685" cy="3910157"/>
          </a:xfrm>
        </p:spPr>
        <p:txBody>
          <a:bodyPr>
            <a:noAutofit/>
          </a:bodyPr>
          <a:lstStyle>
            <a:lvl1pPr marL="2857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1pPr>
            <a:lvl2pPr marL="7429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2001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SzPct val="110000"/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4993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ceholde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204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ech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E66416C-B74B-4CED-891F-EE06C06795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99"/>
          <a:stretch/>
        </p:blipFill>
        <p:spPr>
          <a:xfrm>
            <a:off x="12" y="7"/>
            <a:ext cx="9144001" cy="6021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F39D19B-DBE0-4622-815C-7A9B1A9609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989" y="983672"/>
            <a:ext cx="5323013" cy="404978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18302485-CE21-4206-9228-8AC9015FE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70446" y="2382983"/>
            <a:ext cx="1620000" cy="21600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300"/>
              </a:spcBef>
              <a:buNone/>
              <a:defRPr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="" xmlns:a16="http://schemas.microsoft.com/office/drawing/2014/main" id="{AC0BE642-941D-44AE-B165-4901AF2041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8528" y="956007"/>
            <a:ext cx="1620000" cy="21600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300"/>
              </a:spcBef>
              <a:buNone/>
              <a:defRPr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="" xmlns:a16="http://schemas.microsoft.com/office/drawing/2014/main" id="{5457CE46-0819-48F3-911D-EBD78721B6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77923" y="2811899"/>
            <a:ext cx="1620000" cy="21600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300"/>
              </a:spcBef>
              <a:buNone/>
              <a:defRPr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="" xmlns:a16="http://schemas.microsoft.com/office/drawing/2014/main" id="{CD0B4B90-3E98-4B86-A41A-BDA684AEEB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3873" y="1718007"/>
            <a:ext cx="1620000" cy="21600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300"/>
              </a:spcBef>
              <a:buNone/>
              <a:defRPr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="" xmlns:a16="http://schemas.microsoft.com/office/drawing/2014/main" id="{3A480D9C-A2DB-4A03-ACEB-BC91DC15E6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00786" y="1357791"/>
            <a:ext cx="1620000" cy="21600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300"/>
              </a:spcBef>
              <a:buNone/>
              <a:defRPr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05944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1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790A9ABD-67D6-44DB-A6A9-EE1C6239822F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B1A62F91-0789-4269-829E-EA3AFF8DB6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97975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E886163-FDDD-4ED3-8BE4-768907591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99"/>
          <a:stretch/>
        </p:blipFill>
        <p:spPr>
          <a:xfrm>
            <a:off x="12" y="6"/>
            <a:ext cx="9144001" cy="6021391"/>
          </a:xfrm>
          <a:prstGeom prst="rect">
            <a:avLst/>
          </a:prstGeom>
        </p:spPr>
      </p:pic>
      <p:sp>
        <p:nvSpPr>
          <p:cNvPr id="13" name="Chart Placeholder 12">
            <a:extLst>
              <a:ext uri="{FF2B5EF4-FFF2-40B4-BE49-F238E27FC236}">
                <a16:creationId xmlns="" xmlns:a16="http://schemas.microsoft.com/office/drawing/2014/main" id="{05F418C8-8DE5-4A7B-8D4A-C10EC0BF386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84898" y="483901"/>
            <a:ext cx="8374856" cy="5494339"/>
          </a:xfrm>
        </p:spPr>
        <p:txBody>
          <a:bodyPr tIns="7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8155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per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C07E3C1-BE4D-4B87-B08F-4087C7ED00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99"/>
          <a:stretch/>
        </p:blipFill>
        <p:spPr>
          <a:xfrm>
            <a:off x="12" y="6"/>
            <a:ext cx="9144001" cy="6021391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6E8BA925-6CEC-4BA7-B2F6-99DD1627AB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57303" y="1016992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="" xmlns:a16="http://schemas.microsoft.com/office/drawing/2014/main" id="{B8C14D4E-6FE3-42FF-99DD-7B8F143EA2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57303" y="2493884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="" xmlns:a16="http://schemas.microsoft.com/office/drawing/2014/main" id="{58B6A0D7-EB10-405C-A115-E71CEE1089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57303" y="3976747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4" name="Picture Placeholder 10">
            <a:extLst>
              <a:ext uri="{FF2B5EF4-FFF2-40B4-BE49-F238E27FC236}">
                <a16:creationId xmlns="" xmlns:a16="http://schemas.microsoft.com/office/drawing/2014/main" id="{87F70C4B-F565-4205-B4D0-66D95E6365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88298" y="1016992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5" name="Picture Placeholder 10">
            <a:extLst>
              <a:ext uri="{FF2B5EF4-FFF2-40B4-BE49-F238E27FC236}">
                <a16:creationId xmlns="" xmlns:a16="http://schemas.microsoft.com/office/drawing/2014/main" id="{C76095BC-A73B-4410-AC26-9C4DB92B64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8298" y="2493884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="" xmlns:a16="http://schemas.microsoft.com/office/drawing/2014/main" id="{17B772A4-AECD-4F35-95CD-A5135559C5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88298" y="3976747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7" name="Picture Placeholder 10">
            <a:extLst>
              <a:ext uri="{FF2B5EF4-FFF2-40B4-BE49-F238E27FC236}">
                <a16:creationId xmlns="" xmlns:a16="http://schemas.microsoft.com/office/drawing/2014/main" id="{A193043C-1441-4CFF-869D-7AFEEF7B3B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70965" y="1016992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="" xmlns:a16="http://schemas.microsoft.com/office/drawing/2014/main" id="{EEB1953F-A162-4A7F-92EF-7953554F62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0965" y="3976747"/>
            <a:ext cx="999000" cy="13334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340AFC0-2EC0-45DD-8742-3FFEDFBB3D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001" y="2472965"/>
            <a:ext cx="1026000" cy="1358403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E5905755-1E53-4842-A05F-6F886F3E66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3700" y="526477"/>
            <a:ext cx="2400300" cy="5494915"/>
          </a:xfrm>
        </p:spPr>
        <p:txBody>
          <a:bodyPr lIns="144000" tIns="180000" rIns="144000" bIns="180000" anchor="ctr" anchorCtr="0">
            <a:noAutofit/>
          </a:bodyPr>
          <a:lstStyle>
            <a:lvl1pPr marL="171450" indent="-171450">
              <a:buFontTx/>
              <a:buBlip>
                <a:blip r:embed="rId4"/>
              </a:buBlip>
              <a:defRPr sz="1600">
                <a:solidFill>
                  <a:schemeClr val="tx1"/>
                </a:solidFill>
              </a:defRPr>
            </a:lvl1pPr>
            <a:lvl2pPr marL="628650" indent="-171450">
              <a:buFontTx/>
              <a:buBlip>
                <a:blip r:embed="rId4"/>
              </a:buBlip>
              <a:defRPr sz="1600">
                <a:solidFill>
                  <a:schemeClr val="tx1"/>
                </a:solidFill>
              </a:defRPr>
            </a:lvl2pPr>
            <a:lvl3pPr marL="1085850" indent="-171450">
              <a:buFontTx/>
              <a:buBlip>
                <a:blip r:embed="rId4"/>
              </a:buBlip>
              <a:defRPr sz="1600">
                <a:solidFill>
                  <a:schemeClr val="tx1"/>
                </a:solidFill>
              </a:defRPr>
            </a:lvl3pPr>
            <a:lvl4pPr marL="1543050" indent="-171450">
              <a:buFontTx/>
              <a:buBlip>
                <a:blip r:embed="rId4"/>
              </a:buBlip>
              <a:defRPr sz="1600">
                <a:solidFill>
                  <a:schemeClr val="tx1"/>
                </a:solidFill>
              </a:defRPr>
            </a:lvl4pPr>
            <a:lvl5pPr marL="2000250" indent="-171450">
              <a:buFontTx/>
              <a:buBlip>
                <a:blip r:embed="rId4"/>
              </a:buBlip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233673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="" xmlns:a16="http://schemas.microsoft.com/office/drawing/2014/main" id="{7CB0C994-AE84-4E63-9D17-EC9DD6994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73" y="527061"/>
            <a:ext cx="8397478" cy="5558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5508A2E-70F8-4087-9AF1-0357C6F918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6403"/>
            <a:ext cx="9144000" cy="425196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="" xmlns:a16="http://schemas.microsoft.com/office/drawing/2014/main" id="{A3BA6D1E-2667-4212-9928-8306BA28C565}"/>
              </a:ext>
            </a:extLst>
          </p:cNvPr>
          <p:cNvSpPr txBox="1"/>
          <p:nvPr userDrawn="1"/>
        </p:nvSpPr>
        <p:spPr>
          <a:xfrm>
            <a:off x="273015" y="6240777"/>
            <a:ext cx="3605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92182B"/>
                </a:solidFill>
              </a:rPr>
              <a:t>CLIENT – PROJECT</a:t>
            </a:r>
          </a:p>
          <a:p>
            <a:r>
              <a:rPr lang="nl-BE" sz="1100" dirty="0">
                <a:solidFill>
                  <a:srgbClr val="92182B"/>
                </a:solidFill>
              </a:rPr>
              <a:t>PROJECT 2018</a:t>
            </a:r>
          </a:p>
        </p:txBody>
      </p:sp>
      <p:grpSp>
        <p:nvGrpSpPr>
          <p:cNvPr id="6" name="Group 15">
            <a:extLst>
              <a:ext uri="{FF2B5EF4-FFF2-40B4-BE49-F238E27FC236}">
                <a16:creationId xmlns="" xmlns:a16="http://schemas.microsoft.com/office/drawing/2014/main" id="{C4C321A3-1706-41A3-B588-082B1B3E1A31}"/>
              </a:ext>
            </a:extLst>
          </p:cNvPr>
          <p:cNvGrpSpPr/>
          <p:nvPr userDrawn="1"/>
        </p:nvGrpSpPr>
        <p:grpSpPr>
          <a:xfrm>
            <a:off x="8028096" y="6337425"/>
            <a:ext cx="842903" cy="237571"/>
            <a:chOff x="10694279" y="6124047"/>
            <a:chExt cx="1123871" cy="237570"/>
          </a:xfrm>
        </p:grpSpPr>
        <p:sp>
          <p:nvSpPr>
            <p:cNvPr id="7" name="TextBox 16">
              <a:extLst>
                <a:ext uri="{FF2B5EF4-FFF2-40B4-BE49-F238E27FC236}">
                  <a16:creationId xmlns="" xmlns:a16="http://schemas.microsoft.com/office/drawing/2014/main" id="{EB3416DB-BBF8-4814-A3DB-65A47532C14B}"/>
                </a:ext>
              </a:extLst>
            </p:cNvPr>
            <p:cNvSpPr txBox="1"/>
            <p:nvPr userDrawn="1"/>
          </p:nvSpPr>
          <p:spPr>
            <a:xfrm>
              <a:off x="10842703" y="6124047"/>
              <a:ext cx="975447" cy="21544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nl-BE" sz="1200" cap="all" spc="90" dirty="0">
                  <a:solidFill>
                    <a:srgbClr val="92182B"/>
                  </a:solidFill>
                  <a:latin typeface="Roboto Black"/>
                </a:rPr>
                <a:t>traject</a:t>
              </a:r>
              <a:endParaRPr lang="en-GB" sz="1200" cap="all" spc="90" dirty="0">
                <a:solidFill>
                  <a:srgbClr val="92182B"/>
                </a:solidFill>
                <a:latin typeface="Roboto Black"/>
              </a:endParaRPr>
            </a:p>
          </p:txBody>
        </p:sp>
        <p:pic>
          <p:nvPicPr>
            <p:cNvPr id="8" name="Picture 17">
              <a:extLst>
                <a:ext uri="{FF2B5EF4-FFF2-40B4-BE49-F238E27FC236}">
                  <a16:creationId xmlns="" xmlns:a16="http://schemas.microsoft.com/office/drawing/2014/main" id="{6CF40556-65DE-4523-9533-63D55C4FA3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10693281" y="6141020"/>
              <a:ext cx="221595" cy="21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34138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E5905755-1E53-4842-A05F-6F886F3E66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00684" y="1587097"/>
            <a:ext cx="2355539" cy="612000"/>
          </a:xfrm>
        </p:spPr>
        <p:txBody>
          <a:bodyPr lIns="0" tIns="36000" rIns="144000" bIns="36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C4C6DD2-FDF0-486E-81E0-32095A50E7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128" y="1607845"/>
            <a:ext cx="2106553" cy="2811023"/>
          </a:xfrm>
          <a:prstGeom prst="rect">
            <a:avLst/>
          </a:prstGeom>
        </p:spPr>
      </p:pic>
      <p:sp>
        <p:nvSpPr>
          <p:cNvPr id="20" name="Text Placeholder 22">
            <a:extLst>
              <a:ext uri="{FF2B5EF4-FFF2-40B4-BE49-F238E27FC236}">
                <a16:creationId xmlns="" xmlns:a16="http://schemas.microsoft.com/office/drawing/2014/main" id="{F9A9DD35-CCED-45A6-98E7-7DADDF96D4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00684" y="2917692"/>
            <a:ext cx="2355539" cy="612000"/>
          </a:xfrm>
        </p:spPr>
        <p:txBody>
          <a:bodyPr lIns="0" tIns="36000" rIns="144000" bIns="36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9A17D4-C502-455C-B0A3-F8C5F8E16351}"/>
              </a:ext>
            </a:extLst>
          </p:cNvPr>
          <p:cNvSpPr txBox="1"/>
          <p:nvPr/>
        </p:nvSpPr>
        <p:spPr>
          <a:xfrm>
            <a:off x="6000671" y="4248300"/>
            <a:ext cx="5482338" cy="813905"/>
          </a:xfrm>
          <a:prstGeom prst="rect">
            <a:avLst/>
          </a:prstGeom>
          <a:noFill/>
        </p:spPr>
        <p:txBody>
          <a:bodyPr wrap="square" lIns="0" tIns="36000" rIns="36000" bIns="36000" rtlCol="0">
            <a:noAutofit/>
          </a:bodyPr>
          <a:lstStyle/>
          <a:p>
            <a:r>
              <a:rPr lang="nl-BE" sz="1600" dirty="0">
                <a:solidFill>
                  <a:srgbClr val="A3A4A4"/>
                </a:solidFill>
                <a:latin typeface="Roboto Black"/>
              </a:rPr>
              <a:t>@</a:t>
            </a:r>
            <a:r>
              <a:rPr lang="nl-BE" sz="1600" dirty="0" err="1">
                <a:solidFill>
                  <a:srgbClr val="A3A4A4"/>
                </a:solidFill>
                <a:latin typeface="Roboto Black"/>
              </a:rPr>
              <a:t>trajectmobility</a:t>
            </a:r>
            <a:endParaRPr lang="en-GB" sz="1600" dirty="0">
              <a:solidFill>
                <a:srgbClr val="A3A4A4"/>
              </a:solidFill>
              <a:latin typeface="Roboto Black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105B3DF-92AD-40B3-AA19-F7BA53C70D43}"/>
              </a:ext>
            </a:extLst>
          </p:cNvPr>
          <p:cNvSpPr txBox="1"/>
          <p:nvPr/>
        </p:nvSpPr>
        <p:spPr>
          <a:xfrm>
            <a:off x="1793632" y="2743209"/>
            <a:ext cx="1682642" cy="541607"/>
          </a:xfrm>
          <a:prstGeom prst="rect">
            <a:avLst/>
          </a:prstGeom>
          <a:noFill/>
        </p:spPr>
        <p:txBody>
          <a:bodyPr wrap="square" lIns="0" tIns="72000" bIns="72000" rtlCol="0">
            <a:noAutofit/>
          </a:bodyPr>
          <a:lstStyle/>
          <a:p>
            <a:r>
              <a:rPr lang="nl-BE" sz="2800" cap="all" spc="-100" dirty="0" err="1">
                <a:solidFill>
                  <a:srgbClr val="A3A4A4"/>
                </a:solidFill>
                <a:latin typeface="Roboto Black"/>
              </a:rPr>
              <a:t>Thank</a:t>
            </a:r>
            <a:r>
              <a:rPr lang="nl-BE" sz="2800" cap="all" spc="-100" dirty="0">
                <a:solidFill>
                  <a:srgbClr val="A3A4A4"/>
                </a:solidFill>
                <a:latin typeface="Roboto Black"/>
              </a:rPr>
              <a:t> </a:t>
            </a:r>
            <a:r>
              <a:rPr lang="nl-BE" sz="2800" cap="all" spc="-100" dirty="0" err="1">
                <a:solidFill>
                  <a:srgbClr val="A3A4A4"/>
                </a:solidFill>
                <a:latin typeface="Roboto Black"/>
              </a:rPr>
              <a:t>You</a:t>
            </a:r>
            <a:endParaRPr lang="en-GB" sz="2800" cap="all" spc="-100" dirty="0">
              <a:solidFill>
                <a:srgbClr val="A3A4A4"/>
              </a:solidFill>
              <a:latin typeface="Roboto Black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="" xmlns:a16="http://schemas.microsoft.com/office/drawing/2014/main" id="{4E053DED-87A0-4C84-96BF-F626715EC4E2}"/>
              </a:ext>
            </a:extLst>
          </p:cNvPr>
          <p:cNvSpPr txBox="1"/>
          <p:nvPr userDrawn="1"/>
        </p:nvSpPr>
        <p:spPr>
          <a:xfrm>
            <a:off x="273015" y="6240777"/>
            <a:ext cx="3605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92182B"/>
                </a:solidFill>
              </a:rPr>
              <a:t>CLIENT – PROJECT</a:t>
            </a:r>
          </a:p>
          <a:p>
            <a:r>
              <a:rPr lang="nl-BE" sz="1100" dirty="0">
                <a:solidFill>
                  <a:srgbClr val="92182B"/>
                </a:solidFill>
              </a:rPr>
              <a:t>PROJECT 2018</a:t>
            </a:r>
          </a:p>
        </p:txBody>
      </p:sp>
      <p:grpSp>
        <p:nvGrpSpPr>
          <p:cNvPr id="8" name="Group 15">
            <a:extLst>
              <a:ext uri="{FF2B5EF4-FFF2-40B4-BE49-F238E27FC236}">
                <a16:creationId xmlns="" xmlns:a16="http://schemas.microsoft.com/office/drawing/2014/main" id="{E3D20A07-92E6-4BC2-8361-3C61A860EF41}"/>
              </a:ext>
            </a:extLst>
          </p:cNvPr>
          <p:cNvGrpSpPr/>
          <p:nvPr userDrawn="1"/>
        </p:nvGrpSpPr>
        <p:grpSpPr>
          <a:xfrm>
            <a:off x="8028096" y="6337425"/>
            <a:ext cx="842903" cy="237571"/>
            <a:chOff x="10694279" y="6124047"/>
            <a:chExt cx="1123871" cy="237570"/>
          </a:xfrm>
        </p:grpSpPr>
        <p:sp>
          <p:nvSpPr>
            <p:cNvPr id="9" name="TextBox 16">
              <a:extLst>
                <a:ext uri="{FF2B5EF4-FFF2-40B4-BE49-F238E27FC236}">
                  <a16:creationId xmlns="" xmlns:a16="http://schemas.microsoft.com/office/drawing/2014/main" id="{35AEF866-D524-4609-81C4-DE1CC69031E6}"/>
                </a:ext>
              </a:extLst>
            </p:cNvPr>
            <p:cNvSpPr txBox="1"/>
            <p:nvPr userDrawn="1"/>
          </p:nvSpPr>
          <p:spPr>
            <a:xfrm>
              <a:off x="10842703" y="6124047"/>
              <a:ext cx="975447" cy="21544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nl-BE" sz="1200" cap="all" spc="90" dirty="0">
                  <a:solidFill>
                    <a:srgbClr val="92182B"/>
                  </a:solidFill>
                  <a:latin typeface="Roboto Black"/>
                </a:rPr>
                <a:t>traject</a:t>
              </a:r>
              <a:endParaRPr lang="en-GB" sz="1200" cap="all" spc="90" dirty="0">
                <a:solidFill>
                  <a:srgbClr val="92182B"/>
                </a:solidFill>
                <a:latin typeface="Roboto Black"/>
              </a:endParaRPr>
            </a:p>
          </p:txBody>
        </p:sp>
        <p:pic>
          <p:nvPicPr>
            <p:cNvPr id="11" name="Picture 17">
              <a:extLst>
                <a:ext uri="{FF2B5EF4-FFF2-40B4-BE49-F238E27FC236}">
                  <a16:creationId xmlns="" xmlns:a16="http://schemas.microsoft.com/office/drawing/2014/main" id="{CAB9B661-4328-45F2-86BF-6C3939888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V="1">
              <a:off x="10693281" y="6141020"/>
              <a:ext cx="221595" cy="21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0989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DB1800D-F5C4-4F07-8685-D5C3B539B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54061B64-163B-4949-9C6C-41A1BCB2E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294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-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37B13F2-4D07-4D14-A465-11CD7D001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2"/>
          <a:stretch/>
        </p:blipFill>
        <p:spPr>
          <a:xfrm>
            <a:off x="10" y="-20557"/>
            <a:ext cx="9171411" cy="60419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A24B91B-13D2-4D41-A759-734B042B04CA}"/>
              </a:ext>
            </a:extLst>
          </p:cNvPr>
          <p:cNvSpPr/>
          <p:nvPr userDrawn="1"/>
        </p:nvSpPr>
        <p:spPr>
          <a:xfrm>
            <a:off x="6840142" y="-20557"/>
            <a:ext cx="2323460" cy="604194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E5905755-1E53-4842-A05F-6F886F3E66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2384" y="2123049"/>
            <a:ext cx="1755000" cy="612000"/>
          </a:xfrm>
        </p:spPr>
        <p:txBody>
          <a:bodyPr lIns="0" tIns="36000" rIns="144000" bIns="36000" anchor="t" anchorCtr="0">
            <a:noAutofit/>
          </a:bodyPr>
          <a:lstStyle>
            <a:lvl1pPr marL="0" indent="0">
              <a:lnSpc>
                <a:spcPts val="105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="" xmlns:a16="http://schemas.microsoft.com/office/drawing/2014/main" id="{F9A9DD35-CCED-45A6-98E7-7DADDF96D4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2384" y="2802987"/>
            <a:ext cx="1755000" cy="612000"/>
          </a:xfrm>
        </p:spPr>
        <p:txBody>
          <a:bodyPr lIns="0" tIns="36000" rIns="144000" bIns="36000" anchor="t" anchorCtr="0">
            <a:noAutofit/>
          </a:bodyPr>
          <a:lstStyle>
            <a:lvl1pPr marL="0" indent="0">
              <a:lnSpc>
                <a:spcPts val="105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="" xmlns:a16="http://schemas.microsoft.com/office/drawing/2014/main" id="{D9E93D2B-FFCE-4E68-AE4C-1592515C12B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02384" y="3726021"/>
            <a:ext cx="1755000" cy="485543"/>
          </a:xfrm>
        </p:spPr>
        <p:txBody>
          <a:bodyPr lIns="0" tIns="36000" rIns="144000" bIns="36000" anchor="t" anchorCtr="0">
            <a:noAutofit/>
          </a:bodyPr>
          <a:lstStyle>
            <a:lvl1pPr marL="0" indent="0">
              <a:lnSpc>
                <a:spcPts val="105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9A17D4-C502-455C-B0A3-F8C5F8E16351}"/>
              </a:ext>
            </a:extLst>
          </p:cNvPr>
          <p:cNvSpPr txBox="1"/>
          <p:nvPr userDrawn="1"/>
        </p:nvSpPr>
        <p:spPr>
          <a:xfrm>
            <a:off x="7102384" y="5118061"/>
            <a:ext cx="1620000" cy="349703"/>
          </a:xfrm>
          <a:prstGeom prst="rect">
            <a:avLst/>
          </a:prstGeom>
          <a:noFill/>
        </p:spPr>
        <p:txBody>
          <a:bodyPr wrap="square" lIns="0" tIns="36000" rIns="36000" bIns="36000" rtlCol="0">
            <a:noAutofit/>
          </a:bodyPr>
          <a:lstStyle/>
          <a:p>
            <a:r>
              <a:rPr lang="nl-BE" sz="1200" dirty="0">
                <a:solidFill>
                  <a:srgbClr val="FFFFFF">
                    <a:lumMod val="50000"/>
                  </a:srgbClr>
                </a:solidFill>
                <a:latin typeface="Roboto Black"/>
              </a:rPr>
              <a:t>@</a:t>
            </a:r>
            <a:r>
              <a:rPr lang="nl-BE" sz="1200" dirty="0" err="1">
                <a:solidFill>
                  <a:srgbClr val="FFFFFF">
                    <a:lumMod val="50000"/>
                  </a:srgbClr>
                </a:solidFill>
                <a:latin typeface="Roboto Black"/>
              </a:rPr>
              <a:t>trajectmobility</a:t>
            </a:r>
            <a:endParaRPr lang="en-GB" sz="1200" dirty="0">
              <a:solidFill>
                <a:srgbClr val="FFFFFF">
                  <a:lumMod val="50000"/>
                </a:srgbClr>
              </a:solidFill>
              <a:latin typeface="Roboto Black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05EA8C8-45C6-48BF-8EFD-87F3836681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30" y="968845"/>
            <a:ext cx="702000" cy="9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377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745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A68E-D719-44DB-A2DE-B50CD2A4076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AD78-9CBA-4A7E-AC8B-EC2628C5E20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16147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hoofdstuk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6561" y="4191005"/>
            <a:ext cx="7772400" cy="381003"/>
          </a:xfrm>
        </p:spPr>
        <p:txBody>
          <a:bodyPr anchor="ctr">
            <a:noAutofit/>
          </a:bodyPr>
          <a:lstStyle>
            <a:lvl1pPr marL="0" indent="0">
              <a:buNone/>
              <a:defRPr sz="2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28596" y="4953012"/>
            <a:ext cx="7772400" cy="381003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5956321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ssenhoofdstuk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28596" y="4191005"/>
            <a:ext cx="7772400" cy="381003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4475" y="4987517"/>
            <a:ext cx="7772400" cy="381003"/>
          </a:xfrm>
        </p:spPr>
        <p:txBody>
          <a:bodyPr anchor="ctr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194143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rij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"/>
            <a:ext cx="7472386" cy="95248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33487"/>
            <a:ext cx="8229600" cy="479214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5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100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116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5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124.xml"/><Relationship Id="rId9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2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Klik om een titel te maken</a:t>
            </a:r>
            <a:endParaRPr lang="nl-BE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15616" y="2204870"/>
            <a:ext cx="7571184" cy="363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B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Klik om een subtitel te maken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467545" y="6270409"/>
            <a:ext cx="82809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790A9ABD-67D6-44DB-A6A9-EE1C6239822F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/>
          <a:lstStyle/>
          <a:p>
            <a:fld id="{B1A62F91-0789-4269-829E-EA3AFF8DB657}" type="slidenum">
              <a:rPr lang="nl-BE" smtClean="0"/>
              <a:t>‹nr.›</a:t>
            </a:fld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55" y="6398423"/>
            <a:ext cx="1401479" cy="27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6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73" r:id="rId14"/>
    <p:sldLayoutId id="2147483811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CMPowerpoint_balk_254x30mm_metlogo_150dp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4" y="-21"/>
            <a:ext cx="9143245" cy="1438537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13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-24"/>
            <a:ext cx="8401080" cy="944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8585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CMPowerpoint_balk_254x30mm_metlogo_150dp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7" y="-21"/>
            <a:ext cx="9143245" cy="1438537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53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40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403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40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-24"/>
            <a:ext cx="8401080" cy="944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958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CMPowerpoint_balk_254x30mm_metlogo_150dp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8" y="-21"/>
            <a:ext cx="9143245" cy="1438537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-24"/>
            <a:ext cx="8401080" cy="944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8907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CMPowerpoint_balk_254x30mm_metlogo_150dpi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764" y="-21"/>
            <a:ext cx="9143245" cy="1438537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6112E-F606-4F27-9DED-3EA5467DBDEF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81E29-D73A-49F9-BDEB-49FA69110F3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-24"/>
            <a:ext cx="8401080" cy="944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5918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5FEE9-EDF4-4FD2-9DFB-F15F67206AC1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239ED-8B66-433D-B1B4-E5FDECA9B2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968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1AA6-D2D7-4366-85E7-05BD418D6822}" type="datetimeFigureOut">
              <a:rPr lang="nl-BE" smtClean="0"/>
              <a:t>27/11/2018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8C82B-7431-49AD-B3DF-BFA3F51780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883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rebi Rounded Med" panose="02010101010101010101" pitchFamily="50" charset="0"/>
                <a:cs typeface="Morebi Rounded Med" panose="02010101010101010101" pitchFamily="50" charset="0"/>
              </a:defRPr>
            </a:lvl1pPr>
          </a:lstStyle>
          <a:p>
            <a:pPr defTabSz="457200"/>
            <a:fld id="{47402EBD-FF82-4FF9-A5B5-D78DE057934B}" type="datetime1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457200"/>
              <a:t>27/11/2018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LOGO SECUREX RVB-O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12" y="504537"/>
            <a:ext cx="1672519" cy="7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3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sldNum="0"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accent3"/>
          </a:solidFill>
          <a:latin typeface="Morebi Rounded Medium Stenci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953191"/>
            <a:ext cx="9146800" cy="1555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590" y="5844872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kern="0" cap="all" spc="50" baseline="0">
                <a:solidFill>
                  <a:schemeClr val="bg1"/>
                </a:solidFill>
                <a:latin typeface="Morebi Rounded Med" panose="02010101010101010101" pitchFamily="50" charset="0"/>
              </a:defRPr>
            </a:lvl1pPr>
          </a:lstStyle>
          <a:p>
            <a:pPr defTabSz="457200"/>
            <a:fld id="{ECC16C4C-C7E9-4F16-BE56-13D23AABABF7}" type="datetime1">
              <a:rPr lang="fr-BE" smtClean="0">
                <a:solidFill>
                  <a:prstClr val="white"/>
                </a:solidFill>
              </a:rPr>
              <a:pPr defTabSz="457200"/>
              <a:t>27/11/2018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9263" y="5844872"/>
            <a:ext cx="538984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kern="0" cap="all" spc="50">
                <a:solidFill>
                  <a:schemeClr val="bg1"/>
                </a:solidFill>
                <a:latin typeface="Morebi Rounded Med" panose="02010101010101010101" pitchFamily="50" charset="0"/>
              </a:defRPr>
            </a:lvl1pPr>
          </a:lstStyle>
          <a:p>
            <a:pPr defTabSz="457200"/>
            <a:r>
              <a:rPr lang="en-US">
                <a:solidFill>
                  <a:prstClr val="white"/>
                </a:solidFill>
              </a:rPr>
              <a:t>Mobility Salon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40158" y="5981700"/>
            <a:ext cx="0" cy="10160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188108" y="5981700"/>
            <a:ext cx="0" cy="10160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 SECUREX RVB-OK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05" y="6284751"/>
            <a:ext cx="1147670" cy="48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4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2AFD0F8-5198-41F1-9134-AD314A66D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B56A88-040A-4573-86EB-71B420918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910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635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6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10000"/>
        <a:buFontTx/>
        <a:buBlip>
          <a:blip r:embed="rId1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10000"/>
        <a:buFontTx/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10000"/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10000"/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10000"/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79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2AFD0F8-5198-41F1-9134-AD314A66D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B56A88-040A-4573-86EB-71B420918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910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104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3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10000"/>
        <a:buFontTx/>
        <a:buBlip>
          <a:blip r:embed="rId1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10000"/>
        <a:buFontTx/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10000"/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10000"/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10000"/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79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2AFD0F8-5198-41F1-9134-AD314A66D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7B56A88-040A-4573-86EB-71B420918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910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963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10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10000"/>
        <a:buFontTx/>
        <a:buBlip>
          <a:blip r:embed="rId1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10000"/>
        <a:buFontTx/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10000"/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10000"/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10000"/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793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2A68E-D719-44DB-A2DE-B50CD2A4076E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27/11/2018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1AD78-9CBA-4A7E-AC8B-EC2628C5E20D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CM-button-quadri_zwartebaselin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27338" y="1693160"/>
            <a:ext cx="3489324" cy="392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CMPowerpoint_balk_254x20m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4" y="-24"/>
            <a:ext cx="9142858" cy="955877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-24"/>
            <a:ext cx="8401080" cy="944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9385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-108520" y="-99392"/>
            <a:ext cx="9433048" cy="7056784"/>
          </a:xfrm>
          <a:prstGeom prst="rect">
            <a:avLst/>
          </a:prstGeom>
          <a:solidFill>
            <a:srgbClr val="D26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accent6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32" y="-99392"/>
            <a:ext cx="9649072" cy="705678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1" y="2469973"/>
            <a:ext cx="6192688" cy="13826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9065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nl-BE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WERKTAFELS</a:t>
            </a:r>
            <a:endParaRPr lang="nl-BE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3" y="1628803"/>
            <a:ext cx="7499176" cy="4594612"/>
          </a:xfrm>
        </p:spPr>
        <p:txBody>
          <a:bodyPr>
            <a:normAutofit fontScale="92500"/>
          </a:bodyPr>
          <a:lstStyle/>
          <a:p>
            <a:pPr lvl="1" fontAlgn="base"/>
            <a:r>
              <a:rPr lang="nl-BE" b="1" dirty="0"/>
              <a:t>Combimobiliteit in je bedrijf </a:t>
            </a:r>
            <a:r>
              <a:rPr lang="nl-BE" b="1" dirty="0" smtClean="0"/>
              <a:t>(Pianozaal)</a:t>
            </a:r>
            <a:endParaRPr lang="nl-BE" b="1" dirty="0"/>
          </a:p>
          <a:p>
            <a:pPr lvl="2" fontAlgn="base"/>
            <a:r>
              <a:rPr lang="nl-BE" dirty="0"/>
              <a:t>Inleiding door Bjorn </a:t>
            </a:r>
            <a:r>
              <a:rPr lang="nl-BE" dirty="0" err="1"/>
              <a:t>Devrieze</a:t>
            </a:r>
            <a:r>
              <a:rPr lang="nl-BE" dirty="0"/>
              <a:t> van Stad Gent en Olivier </a:t>
            </a:r>
            <a:r>
              <a:rPr lang="nl-BE" dirty="0" err="1"/>
              <a:t>Vanneste</a:t>
            </a:r>
            <a:r>
              <a:rPr lang="nl-BE" dirty="0"/>
              <a:t> van KPMG</a:t>
            </a:r>
          </a:p>
          <a:p>
            <a:pPr lvl="1" fontAlgn="base"/>
            <a:r>
              <a:rPr lang="nl-BE" b="1" dirty="0"/>
              <a:t>Faciliteren van duurzaam woon-werkverkeer op het bedrijventerrein (Hoekzaal)</a:t>
            </a:r>
            <a:endParaRPr lang="nl-BE" dirty="0"/>
          </a:p>
          <a:p>
            <a:pPr lvl="2" fontAlgn="base"/>
            <a:r>
              <a:rPr lang="nl-BE" dirty="0"/>
              <a:t>Inleiding door Delphine </a:t>
            </a:r>
            <a:r>
              <a:rPr lang="nl-BE" dirty="0" err="1"/>
              <a:t>Eeckhout</a:t>
            </a:r>
            <a:r>
              <a:rPr lang="nl-BE" dirty="0"/>
              <a:t> van Traject en Dries Gysels van Meneer De Leeuw.</a:t>
            </a:r>
          </a:p>
          <a:p>
            <a:pPr lvl="1" fontAlgn="base"/>
            <a:r>
              <a:rPr lang="nl-BE" b="1" dirty="0" err="1"/>
              <a:t>Mobiscan</a:t>
            </a:r>
            <a:r>
              <a:rPr lang="nl-BE" b="1" dirty="0"/>
              <a:t> als springplank voor uw mobiliteitsbeleid (Vierkante zaal)</a:t>
            </a:r>
          </a:p>
          <a:p>
            <a:pPr lvl="2" fontAlgn="base"/>
            <a:r>
              <a:rPr lang="nl-BE" dirty="0"/>
              <a:t>Inleiding door Katrien Eeckhout van CM en </a:t>
            </a:r>
            <a:r>
              <a:rPr lang="nl-BE" dirty="0" smtClean="0"/>
              <a:t>Francis Oosterlinck </a:t>
            </a:r>
            <a:r>
              <a:rPr lang="nl-BE" dirty="0"/>
              <a:t>van </a:t>
            </a:r>
            <a:r>
              <a:rPr lang="nl-BE"/>
              <a:t>Provincie </a:t>
            </a:r>
            <a:r>
              <a:rPr lang="nl-BE" smtClean="0"/>
              <a:t>Oost-Vlaanderen</a:t>
            </a:r>
            <a:endParaRPr lang="nl-BE" dirty="0"/>
          </a:p>
          <a:p>
            <a:pPr marL="0" indent="0">
              <a:buNone/>
            </a:pPr>
            <a:endParaRPr lang="nl-BE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8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077200" cy="1447800"/>
          </a:xfrm>
        </p:spPr>
        <p:txBody>
          <a:bodyPr>
            <a:normAutofit/>
          </a:bodyPr>
          <a:lstStyle/>
          <a:p>
            <a:r>
              <a:rPr lang="nl-BE" sz="3600" b="1" dirty="0">
                <a:latin typeface="Calibri" pitchFamily="34" charset="0"/>
              </a:rPr>
              <a:t>Provinciaal mobiliteitspunt (1)</a:t>
            </a:r>
            <a:br>
              <a:rPr lang="nl-BE" sz="3600" b="1" dirty="0">
                <a:latin typeface="Calibri" pitchFamily="34" charset="0"/>
              </a:rPr>
            </a:br>
            <a:r>
              <a:rPr lang="nl-BE" sz="3600" b="1" dirty="0" smtClean="0">
                <a:latin typeface="Calibri" pitchFamily="34" charset="0"/>
              </a:rPr>
              <a:t>Doelstelling</a:t>
            </a:r>
            <a:endParaRPr lang="nl-NL" sz="3600" b="1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8077200" cy="4632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BE" dirty="0">
                <a:latin typeface="Calibri" pitchFamily="34" charset="0"/>
              </a:rPr>
              <a:t>Informatie en advies </a:t>
            </a:r>
            <a:r>
              <a:rPr lang="nl-BE" dirty="0" err="1">
                <a:latin typeface="Calibri" pitchFamily="34" charset="0"/>
              </a:rPr>
              <a:t>mbt</a:t>
            </a:r>
            <a:r>
              <a:rPr lang="nl-BE" dirty="0">
                <a:latin typeface="Calibri" pitchFamily="34" charset="0"/>
              </a:rPr>
              <a:t> duurzaam woon-werkverkeer</a:t>
            </a:r>
          </a:p>
          <a:p>
            <a:pPr>
              <a:lnSpc>
                <a:spcPct val="90000"/>
              </a:lnSpc>
            </a:pPr>
            <a:r>
              <a:rPr lang="nl-BE" dirty="0">
                <a:latin typeface="Calibri" pitchFamily="34" charset="0"/>
              </a:rPr>
              <a:t>Doelgroep = bedrijven (en hun werknemers)</a:t>
            </a:r>
          </a:p>
          <a:p>
            <a:pPr>
              <a:lnSpc>
                <a:spcPct val="90000"/>
              </a:lnSpc>
            </a:pPr>
            <a:r>
              <a:rPr lang="nl-BE" dirty="0">
                <a:latin typeface="Calibri" pitchFamily="34" charset="0"/>
              </a:rPr>
              <a:t>Informatie: </a:t>
            </a:r>
          </a:p>
          <a:p>
            <a:pPr lvl="1">
              <a:lnSpc>
                <a:spcPct val="90000"/>
              </a:lnSpc>
            </a:pPr>
            <a:r>
              <a:rPr lang="nl-BE" dirty="0">
                <a:latin typeface="Calibri" pitchFamily="34" charset="0"/>
              </a:rPr>
              <a:t>Documentatiecentrum</a:t>
            </a:r>
          </a:p>
          <a:p>
            <a:pPr lvl="1">
              <a:lnSpc>
                <a:spcPct val="90000"/>
              </a:lnSpc>
            </a:pPr>
            <a:r>
              <a:rPr lang="nl-BE" dirty="0">
                <a:latin typeface="Calibri" pitchFamily="34" charset="0"/>
              </a:rPr>
              <a:t>Infofiches</a:t>
            </a:r>
          </a:p>
          <a:p>
            <a:pPr lvl="1">
              <a:lnSpc>
                <a:spcPct val="90000"/>
              </a:lnSpc>
            </a:pPr>
            <a:r>
              <a:rPr lang="nl-BE" dirty="0">
                <a:latin typeface="Calibri" pitchFamily="34" charset="0"/>
              </a:rPr>
              <a:t>Helpdesk </a:t>
            </a:r>
          </a:p>
          <a:p>
            <a:pPr lvl="1">
              <a:lnSpc>
                <a:spcPct val="90000"/>
              </a:lnSpc>
            </a:pPr>
            <a:r>
              <a:rPr lang="nl-BE" dirty="0">
                <a:latin typeface="Calibri" pitchFamily="34" charset="0"/>
              </a:rPr>
              <a:t>Infosessies</a:t>
            </a:r>
            <a:endParaRPr lang="nl-NL" dirty="0">
              <a:latin typeface="Calibri" pitchFamily="34" charset="0"/>
            </a:endParaRPr>
          </a:p>
        </p:txBody>
      </p:sp>
      <p:pic>
        <p:nvPicPr>
          <p:cNvPr id="10244" name="Picture 4" descr="Info-but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429003"/>
            <a:ext cx="1079500" cy="107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962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124"/>
            <a:ext cx="8358214" cy="1447800"/>
          </a:xfrm>
        </p:spPr>
        <p:txBody>
          <a:bodyPr>
            <a:normAutofit/>
          </a:bodyPr>
          <a:lstStyle/>
          <a:p>
            <a:r>
              <a:rPr lang="nl-BE" sz="3600" b="1" dirty="0">
                <a:latin typeface="Calibri" pitchFamily="34" charset="0"/>
              </a:rPr>
              <a:t>Provinciaal mobiliteitspunt (2)</a:t>
            </a:r>
            <a:br>
              <a:rPr lang="nl-BE" sz="3600" b="1" dirty="0">
                <a:latin typeface="Calibri" pitchFamily="34" charset="0"/>
              </a:rPr>
            </a:br>
            <a:r>
              <a:rPr lang="nl-BE" sz="3600" b="1" dirty="0" err="1">
                <a:latin typeface="Calibri" pitchFamily="34" charset="0"/>
              </a:rPr>
              <a:t>Mobiscan</a:t>
            </a:r>
            <a:endParaRPr lang="nl-NL" sz="3600" b="1" dirty="0">
              <a:latin typeface="Calibri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latin typeface="Calibri" pitchFamily="34" charset="0"/>
              </a:rPr>
              <a:t>Advies: opmaak </a:t>
            </a:r>
            <a:r>
              <a:rPr lang="nl-BE" dirty="0" err="1">
                <a:latin typeface="Calibri" pitchFamily="34" charset="0"/>
              </a:rPr>
              <a:t>mobiscan</a:t>
            </a:r>
            <a:endParaRPr lang="nl-BE" dirty="0">
              <a:latin typeface="Calibri" pitchFamily="34" charset="0"/>
            </a:endParaRPr>
          </a:p>
          <a:p>
            <a:pPr lvl="1"/>
            <a:r>
              <a:rPr lang="nl-BE" dirty="0">
                <a:latin typeface="Calibri" pitchFamily="34" charset="0"/>
              </a:rPr>
              <a:t>Onderzoeksfase</a:t>
            </a:r>
          </a:p>
          <a:p>
            <a:pPr lvl="2"/>
            <a:r>
              <a:rPr lang="nl-BE" dirty="0">
                <a:latin typeface="Calibri" pitchFamily="34" charset="0"/>
              </a:rPr>
              <a:t>Bereikbaarheidsprofiel</a:t>
            </a:r>
          </a:p>
          <a:p>
            <a:pPr lvl="2"/>
            <a:r>
              <a:rPr lang="nl-BE" dirty="0">
                <a:latin typeface="Calibri" pitchFamily="34" charset="0"/>
              </a:rPr>
              <a:t>Mobiliteitsprofiel</a:t>
            </a:r>
          </a:p>
          <a:p>
            <a:pPr lvl="2"/>
            <a:r>
              <a:rPr lang="nl-BE" dirty="0">
                <a:latin typeface="Calibri" pitchFamily="34" charset="0"/>
              </a:rPr>
              <a:t>Analyse</a:t>
            </a:r>
          </a:p>
          <a:p>
            <a:pPr lvl="1"/>
            <a:r>
              <a:rPr lang="nl-BE" dirty="0">
                <a:latin typeface="Calibri" pitchFamily="34" charset="0"/>
              </a:rPr>
              <a:t>Uitvoeringsfase</a:t>
            </a:r>
          </a:p>
          <a:p>
            <a:pPr lvl="1"/>
            <a:r>
              <a:rPr lang="nl-BE" dirty="0">
                <a:latin typeface="Calibri" pitchFamily="34" charset="0"/>
              </a:rPr>
              <a:t>Opvolging en bijsturing</a:t>
            </a:r>
            <a:endParaRPr lang="nl-NL" dirty="0">
              <a:latin typeface="Calibri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196976"/>
            <a:ext cx="2592388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644901"/>
            <a:ext cx="3455988" cy="304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02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358214" cy="1447800"/>
          </a:xfrm>
        </p:spPr>
        <p:txBody>
          <a:bodyPr>
            <a:normAutofit/>
          </a:bodyPr>
          <a:lstStyle/>
          <a:p>
            <a:r>
              <a:rPr lang="nl-BE" sz="3600" b="1" dirty="0">
                <a:latin typeface="Calibri" pitchFamily="34" charset="0"/>
              </a:rPr>
              <a:t>Provinciaal mobiliteitspunt (3)</a:t>
            </a:r>
            <a:br>
              <a:rPr lang="nl-BE" sz="3600" b="1" dirty="0">
                <a:latin typeface="Calibri" pitchFamily="34" charset="0"/>
              </a:rPr>
            </a:br>
            <a:r>
              <a:rPr lang="nl-BE" sz="3600" b="1" dirty="0">
                <a:latin typeface="Calibri" pitchFamily="34" charset="0"/>
              </a:rPr>
              <a:t>Pendelfonds</a:t>
            </a:r>
            <a:endParaRPr lang="nl-NL" sz="3600" b="1" dirty="0">
              <a:latin typeface="Calibri" pitchFamily="34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>
                <a:latin typeface="Calibri" pitchFamily="34" charset="0"/>
              </a:rPr>
              <a:t>Pendelfonds</a:t>
            </a:r>
            <a:r>
              <a:rPr lang="nl-BE" dirty="0">
                <a:latin typeface="Calibri" pitchFamily="34" charset="0"/>
              </a:rPr>
              <a:t>: </a:t>
            </a:r>
          </a:p>
          <a:p>
            <a:pPr lvl="1"/>
            <a:r>
              <a:rPr lang="nl-BE" dirty="0">
                <a:latin typeface="Calibri" pitchFamily="34" charset="0"/>
              </a:rPr>
              <a:t>Maatregelen voor duurzaam woon-werkverkeer</a:t>
            </a:r>
          </a:p>
          <a:p>
            <a:pPr lvl="1"/>
            <a:r>
              <a:rPr lang="nl-BE" dirty="0">
                <a:latin typeface="Calibri" pitchFamily="34" charset="0"/>
              </a:rPr>
              <a:t>Indiener = bedrijf, groep bedrijven, lokale overheid + private partner, andere </a:t>
            </a:r>
          </a:p>
          <a:p>
            <a:pPr lvl="1"/>
            <a:r>
              <a:rPr lang="nl-BE" dirty="0">
                <a:latin typeface="Calibri" pitchFamily="34" charset="0"/>
              </a:rPr>
              <a:t>€ 1 voor € </a:t>
            </a:r>
            <a:r>
              <a:rPr lang="nl-BE" dirty="0" smtClean="0">
                <a:latin typeface="Calibri" pitchFamily="34" charset="0"/>
              </a:rPr>
              <a:t>1</a:t>
            </a:r>
          </a:p>
          <a:p>
            <a:pPr lvl="1"/>
            <a:r>
              <a:rPr lang="nl-NL" dirty="0" smtClean="0">
                <a:latin typeface="Calibri" pitchFamily="34" charset="0"/>
              </a:rPr>
              <a:t>Max. 4 jaar</a:t>
            </a:r>
            <a:endParaRPr lang="nl-NL" dirty="0">
              <a:latin typeface="Calibri" pitchFamily="34" charset="0"/>
            </a:endParaRPr>
          </a:p>
        </p:txBody>
      </p:sp>
      <p:sp>
        <p:nvSpPr>
          <p:cNvPr id="12295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nl-BE" b="1" dirty="0">
                <a:latin typeface="Calibri" pitchFamily="34" charset="0"/>
              </a:rPr>
              <a:t>Rol PMP:</a:t>
            </a:r>
            <a:r>
              <a:rPr lang="nl-BE" dirty="0">
                <a:latin typeface="Calibri" pitchFamily="34" charset="0"/>
              </a:rPr>
              <a:t> </a:t>
            </a:r>
          </a:p>
          <a:p>
            <a:pPr lvl="1"/>
            <a:r>
              <a:rPr lang="nl-BE" dirty="0" smtClean="0">
                <a:latin typeface="Calibri" pitchFamily="34" charset="0"/>
              </a:rPr>
              <a:t>Informeren</a:t>
            </a:r>
            <a:endParaRPr lang="nl-BE" dirty="0">
              <a:latin typeface="Calibri" pitchFamily="34" charset="0"/>
            </a:endParaRPr>
          </a:p>
          <a:p>
            <a:pPr lvl="1"/>
            <a:r>
              <a:rPr lang="nl-BE" dirty="0">
                <a:latin typeface="Calibri" pitchFamily="34" charset="0"/>
              </a:rPr>
              <a:t>Projecten initiëren</a:t>
            </a:r>
          </a:p>
          <a:p>
            <a:pPr lvl="1"/>
            <a:r>
              <a:rPr lang="nl-BE" dirty="0" smtClean="0">
                <a:latin typeface="Calibri" pitchFamily="34" charset="0"/>
              </a:rPr>
              <a:t>Controleren op ontvankelijkheid</a:t>
            </a:r>
            <a:endParaRPr lang="nl-BE" dirty="0">
              <a:latin typeface="Calibri" pitchFamily="34" charset="0"/>
            </a:endParaRPr>
          </a:p>
          <a:p>
            <a:pPr lvl="1"/>
            <a:r>
              <a:rPr lang="nl-BE" dirty="0" smtClean="0">
                <a:latin typeface="Calibri" pitchFamily="34" charset="0"/>
              </a:rPr>
              <a:t>Projecten opvolgen </a:t>
            </a:r>
            <a:r>
              <a:rPr lang="nl-BE" dirty="0">
                <a:latin typeface="Calibri" pitchFamily="34" charset="0"/>
              </a:rPr>
              <a:t>en </a:t>
            </a:r>
            <a:r>
              <a:rPr lang="nl-BE" dirty="0" smtClean="0">
                <a:latin typeface="Calibri" pitchFamily="34" charset="0"/>
              </a:rPr>
              <a:t>bijsturen</a:t>
            </a:r>
            <a:endParaRPr lang="nl-NL" dirty="0">
              <a:latin typeface="Calibri" pitchFamily="34" charset="0"/>
            </a:endParaRPr>
          </a:p>
        </p:txBody>
      </p:sp>
      <p:pic>
        <p:nvPicPr>
          <p:cNvPr id="53250" name="Picture 2" descr="http://www.west-vlaanderen.be/kwaliteit/Leefomgeving/mobiliteit/mobiliteitspunt/PublishingImages/18_pendelfo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190" y="4738853"/>
            <a:ext cx="2381250" cy="933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42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600" b="1" dirty="0">
                <a:latin typeface="Calibri" pitchFamily="34" charset="0"/>
              </a:rPr>
              <a:t>Provinciaal </a:t>
            </a:r>
            <a:r>
              <a:rPr lang="nl-BE" sz="3600" b="1" dirty="0" err="1">
                <a:latin typeface="Calibri" pitchFamily="34" charset="0"/>
              </a:rPr>
              <a:t>mobiliteitspunt</a:t>
            </a:r>
            <a:r>
              <a:rPr lang="nl-BE" sz="3600" b="1" dirty="0">
                <a:latin typeface="Calibri" pitchFamily="34" charset="0"/>
              </a:rPr>
              <a:t> </a:t>
            </a:r>
            <a:r>
              <a:rPr lang="nl-BE" sz="3600" b="1" dirty="0" smtClean="0">
                <a:latin typeface="Calibri" pitchFamily="34" charset="0"/>
              </a:rPr>
              <a:t>(4)</a:t>
            </a:r>
            <a:r>
              <a:rPr lang="nl-BE" sz="3600" b="1" dirty="0">
                <a:latin typeface="Calibri" pitchFamily="34" charset="0"/>
              </a:rPr>
              <a:t/>
            </a:r>
            <a:br>
              <a:rPr lang="nl-BE" sz="3600" b="1" dirty="0">
                <a:latin typeface="Calibri" pitchFamily="34" charset="0"/>
              </a:rPr>
            </a:br>
            <a:r>
              <a:rPr lang="nl-BE" sz="3600" b="1" dirty="0" smtClean="0">
                <a:latin typeface="Calibri" pitchFamily="34" charset="0"/>
              </a:rPr>
              <a:t>Testkaravaan</a:t>
            </a:r>
            <a:endParaRPr lang="nl-NL" sz="3600" b="1" dirty="0">
              <a:latin typeface="Calibri" pitchFamily="34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dirty="0">
                <a:solidFill>
                  <a:srgbClr val="808080"/>
                </a:solidFill>
              </a:rPr>
              <a:t>Woon-werkcampagne duurzame vervoermiddelen</a:t>
            </a:r>
          </a:p>
          <a:p>
            <a:r>
              <a:rPr lang="nl-BE" dirty="0">
                <a:solidFill>
                  <a:srgbClr val="808080"/>
                </a:solidFill>
              </a:rPr>
              <a:t>Test-het-uit principe</a:t>
            </a:r>
          </a:p>
          <a:p>
            <a:r>
              <a:rPr lang="nl-BE" dirty="0">
                <a:solidFill>
                  <a:srgbClr val="808080"/>
                </a:solidFill>
              </a:rPr>
              <a:t>Oost-Vlaamse mobiliteitsgeëngageerde bedrijven</a:t>
            </a:r>
          </a:p>
          <a:p>
            <a:r>
              <a:rPr lang="nl-BE" dirty="0">
                <a:solidFill>
                  <a:srgbClr val="808080"/>
                </a:solidFill>
              </a:rPr>
              <a:t>Laagdrempelig</a:t>
            </a:r>
          </a:p>
          <a:p>
            <a:r>
              <a:rPr lang="nl-BE" dirty="0">
                <a:solidFill>
                  <a:srgbClr val="808080"/>
                </a:solidFill>
              </a:rPr>
              <a:t>3 weken gratis gebruik (minstens 3 dagen per week)</a:t>
            </a:r>
          </a:p>
          <a:p>
            <a:r>
              <a:rPr lang="nl-BE" dirty="0">
                <a:solidFill>
                  <a:srgbClr val="808080"/>
                </a:solidFill>
              </a:rPr>
              <a:t>Fietsvriendelijke maanden: maart- november</a:t>
            </a:r>
          </a:p>
        </p:txBody>
      </p:sp>
    </p:spTree>
    <p:extLst>
      <p:ext uri="{BB962C8B-B14F-4D97-AF65-F5344CB8AC3E}">
        <p14:creationId xmlns:p14="http://schemas.microsoft.com/office/powerpoint/2010/main" val="19914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to van Universiteit Gent Faculteit Diergeneeskund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06" y="1196761"/>
            <a:ext cx="4158462" cy="311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094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nl-BE" dirty="0">
                <a:latin typeface="Calibri" pitchFamily="34" charset="0"/>
              </a:rPr>
              <a:t>Provinciaal </a:t>
            </a:r>
            <a:r>
              <a:rPr lang="nl-BE" dirty="0" err="1">
                <a:latin typeface="Calibri" pitchFamily="34" charset="0"/>
              </a:rPr>
              <a:t>mobiliteitspunt</a:t>
            </a:r>
            <a:r>
              <a:rPr lang="nl-BE" dirty="0">
                <a:latin typeface="Calibri" pitchFamily="34" charset="0"/>
              </a:rPr>
              <a:t> (4)</a:t>
            </a:r>
            <a:br>
              <a:rPr lang="nl-BE" dirty="0">
                <a:latin typeface="Calibri" pitchFamily="34" charset="0"/>
              </a:rPr>
            </a:br>
            <a:r>
              <a:rPr lang="nl-BE" dirty="0">
                <a:latin typeface="Calibri" pitchFamily="34" charset="0"/>
              </a:rPr>
              <a:t>Testkaravaan</a:t>
            </a:r>
            <a:endParaRPr lang="nl-BE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060849"/>
            <a:ext cx="7499176" cy="3697651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>
                <a:solidFill>
                  <a:srgbClr val="808080"/>
                </a:solidFill>
              </a:rPr>
              <a:t>42 elektrische fietsen</a:t>
            </a:r>
          </a:p>
          <a:p>
            <a:r>
              <a:rPr lang="nl-BE" dirty="0" smtClean="0">
                <a:solidFill>
                  <a:srgbClr val="808080"/>
                </a:solidFill>
              </a:rPr>
              <a:t>8 speed </a:t>
            </a:r>
            <a:r>
              <a:rPr lang="nl-BE" dirty="0" err="1" smtClean="0">
                <a:solidFill>
                  <a:srgbClr val="808080"/>
                </a:solidFill>
              </a:rPr>
              <a:t>pedelecs</a:t>
            </a:r>
            <a:endParaRPr lang="nl-BE" dirty="0" smtClean="0">
              <a:solidFill>
                <a:srgbClr val="808080"/>
              </a:solidFill>
            </a:endParaRPr>
          </a:p>
          <a:p>
            <a:r>
              <a:rPr lang="nl-BE" dirty="0">
                <a:solidFill>
                  <a:srgbClr val="808080"/>
                </a:solidFill>
              </a:rPr>
              <a:t>5</a:t>
            </a:r>
            <a:r>
              <a:rPr lang="nl-BE" dirty="0" smtClean="0">
                <a:solidFill>
                  <a:srgbClr val="808080"/>
                </a:solidFill>
              </a:rPr>
              <a:t> plooifietsen</a:t>
            </a:r>
          </a:p>
          <a:p>
            <a:r>
              <a:rPr lang="nl-BE" dirty="0" smtClean="0">
                <a:solidFill>
                  <a:srgbClr val="808080"/>
                </a:solidFill>
              </a:rPr>
              <a:t>3 fietskarren</a:t>
            </a:r>
          </a:p>
          <a:p>
            <a:r>
              <a:rPr lang="nl-BE" dirty="0" smtClean="0">
                <a:solidFill>
                  <a:srgbClr val="808080"/>
                </a:solidFill>
              </a:rPr>
              <a:t>3 elektrische bakfietsen</a:t>
            </a:r>
          </a:p>
          <a:p>
            <a:r>
              <a:rPr lang="nl-BE" dirty="0" smtClean="0">
                <a:solidFill>
                  <a:srgbClr val="808080"/>
                </a:solidFill>
              </a:rPr>
              <a:t>Vouchers Blue Bike of </a:t>
            </a:r>
            <a:r>
              <a:rPr lang="nl-BE" dirty="0" err="1" smtClean="0">
                <a:solidFill>
                  <a:srgbClr val="808080"/>
                </a:solidFill>
              </a:rPr>
              <a:t>trapido</a:t>
            </a:r>
            <a:endParaRPr lang="nl-BE" dirty="0">
              <a:solidFill>
                <a:srgbClr val="808080"/>
              </a:solidFill>
            </a:endParaRPr>
          </a:p>
          <a:p>
            <a:endParaRPr lang="nl-BE" dirty="0" smtClean="0">
              <a:solidFill>
                <a:srgbClr val="80808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BE" dirty="0" smtClean="0">
                <a:solidFill>
                  <a:srgbClr val="808080"/>
                </a:solidFill>
              </a:rPr>
              <a:t>Combinaties zijn mogelijk!</a:t>
            </a:r>
          </a:p>
        </p:txBody>
      </p:sp>
    </p:spTree>
    <p:extLst>
      <p:ext uri="{BB962C8B-B14F-4D97-AF65-F5344CB8AC3E}">
        <p14:creationId xmlns:p14="http://schemas.microsoft.com/office/powerpoint/2010/main" val="99201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isstij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nhoud slide_limo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-indel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Inhoud slide_limo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-indel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Inhoud slide_limo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-indel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Inhoud slide_limo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-indel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SECUREX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44B8BE"/>
      </a:accent1>
      <a:accent2>
        <a:srgbClr val="E00030"/>
      </a:accent2>
      <a:accent3>
        <a:srgbClr val="4A1556"/>
      </a:accent3>
      <a:accent4>
        <a:srgbClr val="220638"/>
      </a:accent4>
      <a:accent5>
        <a:srgbClr val="000000"/>
      </a:accent5>
      <a:accent6>
        <a:srgbClr val="87888A"/>
      </a:accent6>
      <a:hlink>
        <a:srgbClr val="0000F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SECUREX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44B8BE"/>
      </a:accent1>
      <a:accent2>
        <a:srgbClr val="E00030"/>
      </a:accent2>
      <a:accent3>
        <a:srgbClr val="4A1556"/>
      </a:accent3>
      <a:accent4>
        <a:srgbClr val="220638"/>
      </a:accent4>
      <a:accent5>
        <a:srgbClr val="000000"/>
      </a:accent5>
      <a:accent6>
        <a:srgbClr val="87888A"/>
      </a:accent6>
      <a:hlink>
        <a:srgbClr val="0000F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asis Slides - Traject">
  <a:themeElements>
    <a:clrScheme name="Traject">
      <a:dk1>
        <a:srgbClr val="FFFFFF"/>
      </a:dk1>
      <a:lt1>
        <a:srgbClr val="000000"/>
      </a:lt1>
      <a:dk2>
        <a:srgbClr val="92182B"/>
      </a:dk2>
      <a:lt2>
        <a:srgbClr val="A3A4A4"/>
      </a:lt2>
      <a:accent1>
        <a:srgbClr val="096283"/>
      </a:accent1>
      <a:accent2>
        <a:srgbClr val="CB4D5E"/>
      </a:accent2>
      <a:accent3>
        <a:srgbClr val="E7744E"/>
      </a:accent3>
      <a:accent4>
        <a:srgbClr val="FFCD02"/>
      </a:accent4>
      <a:accent5>
        <a:srgbClr val="397831"/>
      </a:accent5>
      <a:accent6>
        <a:srgbClr val="616869"/>
      </a:accent6>
      <a:hlink>
        <a:srgbClr val="058EC2"/>
      </a:hlink>
      <a:folHlink>
        <a:srgbClr val="57A058"/>
      </a:folHlink>
    </a:clrScheme>
    <a:fontScheme name="Traject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raject powerpoint template" id="{ACC4212F-1423-4568-8BF2-63AD59D34777}" vid="{31806D14-BAD1-4EDE-8796-0FBE14244E8F}"/>
    </a:ext>
  </a:extLst>
</a:theme>
</file>

<file path=ppt/theme/theme7.xml><?xml version="1.0" encoding="utf-8"?>
<a:theme xmlns:a="http://schemas.openxmlformats.org/drawingml/2006/main" name="1_Basis Slides - Traject">
  <a:themeElements>
    <a:clrScheme name="Traject">
      <a:dk1>
        <a:srgbClr val="FFFFFF"/>
      </a:dk1>
      <a:lt1>
        <a:srgbClr val="000000"/>
      </a:lt1>
      <a:dk2>
        <a:srgbClr val="92182B"/>
      </a:dk2>
      <a:lt2>
        <a:srgbClr val="A3A4A4"/>
      </a:lt2>
      <a:accent1>
        <a:srgbClr val="096283"/>
      </a:accent1>
      <a:accent2>
        <a:srgbClr val="CB4D5E"/>
      </a:accent2>
      <a:accent3>
        <a:srgbClr val="E7744E"/>
      </a:accent3>
      <a:accent4>
        <a:srgbClr val="FFCD02"/>
      </a:accent4>
      <a:accent5>
        <a:srgbClr val="397831"/>
      </a:accent5>
      <a:accent6>
        <a:srgbClr val="616869"/>
      </a:accent6>
      <a:hlink>
        <a:srgbClr val="058EC2"/>
      </a:hlink>
      <a:folHlink>
        <a:srgbClr val="57A058"/>
      </a:folHlink>
    </a:clrScheme>
    <a:fontScheme name="Traject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raject powerpoint template" id="{ACC4212F-1423-4568-8BF2-63AD59D34777}" vid="{31806D14-BAD1-4EDE-8796-0FBE14244E8F}"/>
    </a:ext>
  </a:extLst>
</a:theme>
</file>

<file path=ppt/theme/theme8.xml><?xml version="1.0" encoding="utf-8"?>
<a:theme xmlns:a="http://schemas.openxmlformats.org/drawingml/2006/main" name="2_Basis Slides - Traject">
  <a:themeElements>
    <a:clrScheme name="Traject">
      <a:dk1>
        <a:srgbClr val="FFFFFF"/>
      </a:dk1>
      <a:lt1>
        <a:srgbClr val="000000"/>
      </a:lt1>
      <a:dk2>
        <a:srgbClr val="92182B"/>
      </a:dk2>
      <a:lt2>
        <a:srgbClr val="A3A4A4"/>
      </a:lt2>
      <a:accent1>
        <a:srgbClr val="096283"/>
      </a:accent1>
      <a:accent2>
        <a:srgbClr val="CB4D5E"/>
      </a:accent2>
      <a:accent3>
        <a:srgbClr val="E7744E"/>
      </a:accent3>
      <a:accent4>
        <a:srgbClr val="FFCD02"/>
      </a:accent4>
      <a:accent5>
        <a:srgbClr val="397831"/>
      </a:accent5>
      <a:accent6>
        <a:srgbClr val="616869"/>
      </a:accent6>
      <a:hlink>
        <a:srgbClr val="058EC2"/>
      </a:hlink>
      <a:folHlink>
        <a:srgbClr val="57A058"/>
      </a:folHlink>
    </a:clrScheme>
    <a:fontScheme name="Traject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Traject powerpoint template" id="{ACC4212F-1423-4568-8BF2-63AD59D34777}" vid="{31806D14-BAD1-4EDE-8796-0FBE14244E8F}"/>
    </a:ext>
  </a:extLst>
</a:theme>
</file>

<file path=ppt/theme/theme9.xml><?xml version="1.0" encoding="utf-8"?>
<a:theme xmlns:a="http://schemas.openxmlformats.org/drawingml/2006/main" name="Infosessie_mobilitei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-indel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Huisstijl</Template>
  <TotalTime>91</TotalTime>
  <Words>213</Words>
  <Application>Microsoft Office PowerPoint</Application>
  <PresentationFormat>Diavoorstelling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13</vt:i4>
      </vt:variant>
      <vt:variant>
        <vt:lpstr>Diatitels</vt:lpstr>
      </vt:variant>
      <vt:variant>
        <vt:i4>7</vt:i4>
      </vt:variant>
    </vt:vector>
  </HeadingPairs>
  <TitlesOfParts>
    <vt:vector size="20" baseType="lpstr">
      <vt:lpstr>Huisstijl</vt:lpstr>
      <vt:lpstr>1_Aangepast ontwerp</vt:lpstr>
      <vt:lpstr>Aangepast ontwerp</vt:lpstr>
      <vt:lpstr>Custom Design</vt:lpstr>
      <vt:lpstr>1_Custom Design</vt:lpstr>
      <vt:lpstr>Basis Slides - Traject</vt:lpstr>
      <vt:lpstr>1_Basis Slides - Traject</vt:lpstr>
      <vt:lpstr>2_Basis Slides - Traject</vt:lpstr>
      <vt:lpstr>Infosessie_mobiliteit</vt:lpstr>
      <vt:lpstr>Inhoud slide_limoen</vt:lpstr>
      <vt:lpstr>1_Inhoud slide_limoen</vt:lpstr>
      <vt:lpstr>3_Inhoud slide_limoen</vt:lpstr>
      <vt:lpstr>6_Inhoud slide_limoen</vt:lpstr>
      <vt:lpstr>PowerPoint-presentatie</vt:lpstr>
      <vt:lpstr> WERKTAFELS</vt:lpstr>
      <vt:lpstr>Provinciaal mobiliteitspunt (1) Doelstelling</vt:lpstr>
      <vt:lpstr>Provinciaal mobiliteitspunt (2) Mobiscan</vt:lpstr>
      <vt:lpstr>Provinciaal mobiliteitspunt (3) Pendelfonds</vt:lpstr>
      <vt:lpstr>Provinciaal mobiliteitspunt (4) Testkaravaan</vt:lpstr>
      <vt:lpstr>Provinciaal mobiliteitspunt (4) Testkaravaan</vt:lpstr>
    </vt:vector>
  </TitlesOfParts>
  <Company>Provincie Oost-Vlaanderen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Deceuninck Bart</dc:creator>
  <cp:lastModifiedBy>Oosterlinck Francis</cp:lastModifiedBy>
  <cp:revision>15</cp:revision>
  <dcterms:created xsi:type="dcterms:W3CDTF">2018-11-21T10:10:25Z</dcterms:created>
  <dcterms:modified xsi:type="dcterms:W3CDTF">2018-11-27T15:01:32Z</dcterms:modified>
</cp:coreProperties>
</file>